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38_D15FFF34.xml" ContentType="application/vnd.ms-powerpoint.comments+xml"/>
  <Override PartName="/ppt/notesSlides/notesSlide42.xml" ContentType="application/vnd.openxmlformats-officedocument.presentationml.notesSlide+xml"/>
  <Override PartName="/ppt/comments/modernComment_139_A04B864.xml" ContentType="application/vnd.ms-powerpoint.comments+xml"/>
  <Override PartName="/ppt/notesSlides/notesSlide43.xml" ContentType="application/vnd.openxmlformats-officedocument.presentationml.notesSlide+xml"/>
  <Override PartName="/ppt/comments/modernComment_13A_8AC7FBE2.xml" ContentType="application/vnd.ms-powerpoint.comments+xml"/>
  <Override PartName="/ppt/notesSlides/notesSlide44.xml" ContentType="application/vnd.openxmlformats-officedocument.presentationml.notesSlide+xml"/>
  <Override PartName="/ppt/comments/modernComment_13B_D32F49F9.xml" ContentType="application/vnd.ms-powerpoint.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3.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4"/>
  </p:sldMasterIdLst>
  <p:notesMasterIdLst>
    <p:notesMasterId r:id="rId54"/>
  </p:notesMasterIdLst>
  <p:sldIdLst>
    <p:sldId id="256" r:id="rId5"/>
    <p:sldId id="257" r:id="rId6"/>
    <p:sldId id="258" r:id="rId7"/>
    <p:sldId id="259" r:id="rId8"/>
    <p:sldId id="260" r:id="rId9"/>
    <p:sldId id="262" r:id="rId10"/>
    <p:sldId id="264" r:id="rId11"/>
    <p:sldId id="266" r:id="rId12"/>
    <p:sldId id="322" r:id="rId13"/>
    <p:sldId id="280" r:id="rId14"/>
    <p:sldId id="267" r:id="rId15"/>
    <p:sldId id="271" r:id="rId16"/>
    <p:sldId id="285" r:id="rId17"/>
    <p:sldId id="281" r:id="rId18"/>
    <p:sldId id="282" r:id="rId19"/>
    <p:sldId id="283" r:id="rId20"/>
    <p:sldId id="284" r:id="rId21"/>
    <p:sldId id="286" r:id="rId22"/>
    <p:sldId id="287" r:id="rId23"/>
    <p:sldId id="288" r:id="rId24"/>
    <p:sldId id="289" r:id="rId25"/>
    <p:sldId id="294" r:id="rId26"/>
    <p:sldId id="290" r:id="rId27"/>
    <p:sldId id="291" r:id="rId28"/>
    <p:sldId id="292" r:id="rId29"/>
    <p:sldId id="293" r:id="rId30"/>
    <p:sldId id="323" r:id="rId31"/>
    <p:sldId id="296" r:id="rId32"/>
    <p:sldId id="299" r:id="rId33"/>
    <p:sldId id="297" r:id="rId34"/>
    <p:sldId id="318" r:id="rId35"/>
    <p:sldId id="319" r:id="rId36"/>
    <p:sldId id="320" r:id="rId37"/>
    <p:sldId id="308" r:id="rId38"/>
    <p:sldId id="309" r:id="rId39"/>
    <p:sldId id="302" r:id="rId40"/>
    <p:sldId id="321" r:id="rId41"/>
    <p:sldId id="303" r:id="rId42"/>
    <p:sldId id="304" r:id="rId43"/>
    <p:sldId id="310" r:id="rId44"/>
    <p:sldId id="311" r:id="rId45"/>
    <p:sldId id="312" r:id="rId46"/>
    <p:sldId id="313" r:id="rId47"/>
    <p:sldId id="314" r:id="rId48"/>
    <p:sldId id="315" r:id="rId49"/>
    <p:sldId id="316" r:id="rId50"/>
    <p:sldId id="317" r:id="rId51"/>
    <p:sldId id="276" r:id="rId52"/>
    <p:sldId id="278" r:id="rId53"/>
  </p:sldIdLst>
  <p:sldSz cx="12192000" cy="6858000"/>
  <p:notesSz cx="6858000" cy="9144000"/>
  <p:embeddedFontLst>
    <p:embeddedFont>
      <p:font typeface="Abril Fatface" panose="02000503000000020003" pitchFamily="2" charset="77"/>
      <p:regular r:id="rId55"/>
    </p:embeddedFont>
    <p:embeddedFont>
      <p:font typeface="Arial Nova Cond Light" panose="020B0306020202020204" pitchFamily="34" charset="0"/>
      <p:regular r:id="rId56"/>
      <p:italic r:id="rId57"/>
    </p:embeddedFont>
    <p:embeddedFont>
      <p:font typeface="Avenir Next LT Pro" panose="020B0504020202020204" pitchFamily="34" charset="77"/>
      <p:regular r:id="rId58"/>
      <p:bold r:id="rId59"/>
      <p:italic r:id="rId60"/>
      <p:boldItalic r:id="rId61"/>
    </p:embeddedFont>
    <p:embeddedFont>
      <p:font typeface="Avenir Next LT Pro (Body)" panose="020B0503020202020204" pitchFamily="34" charset="0"/>
      <p:regular r:id="rId62"/>
      <p:bold r:id="rId63"/>
      <p:italic r:id="rId64"/>
      <p:boldItalic r:id="rId65"/>
    </p:embeddedFont>
    <p:embeddedFont>
      <p:font typeface="Avenir Next LT Pro Light" panose="020B0304020202020204" pitchFamily="34" charset="77"/>
      <p:regular r:id="rId66"/>
      <p:italic r:id="rId67"/>
    </p:embeddedFont>
    <p:embeddedFont>
      <p:font typeface="Barlow Condensed" panose="020F0502020204030204" pitchFamily="34" charset="0"/>
      <p:regular r:id="rId68"/>
      <p:bold r:id="rId69"/>
      <p:italic r:id="rId70"/>
      <p:boldItalic r:id="rId71"/>
    </p:embeddedFont>
    <p:embeddedFont>
      <p:font typeface="Cambria Math" panose="02040503050406030204" pitchFamily="18" charset="0"/>
      <p:regular r:id="rId72"/>
    </p:embeddedFont>
    <p:embeddedFont>
      <p:font typeface="DM Sans" pitchFamily="2" charset="77"/>
      <p:regular r:id="rId73"/>
      <p:bold r:id="rId74"/>
      <p:italic r:id="rId75"/>
      <p:boldItalic r:id="rId76"/>
    </p:embeddedFont>
    <p:embeddedFont>
      <p:font typeface="Segoe UI" panose="020B0502040204020203"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27A26A-2F30-6574-577B-1713A88D7E36}" name="CARLO PORTOSALVO" initials="" userId="S::ca.portosalvo@studenti.unina.it::84b6a243-a524-4ece-a232-6c76dc587a04" providerId="AD"/>
  <p188:author id="{2C58A5CF-FDA9-6DD1-E6BB-1F33B2C7843A}" name="FRANCESCO PIO MANNA" initials="FM" userId="S::francescopi.manna@studenti.unina.it::ff53e22a-d1ad-4239-99c2-10713df3af9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2ECD"/>
    <a:srgbClr val="1A1A1A"/>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87270E-BFDD-4609-9C8F-8D08BA474AB6}" v="2175" dt="2024-01-12T13:19:14.572"/>
    <p1510:client id="{4AADEED7-9E58-46C7-8917-B570EE8AC8C1}" v="6" dt="2024-01-12T13:30:09.767"/>
    <p1510:client id="{6C5E7DF5-7D39-8948-9CEA-3838E9C3EA50}" v="4012" dt="2024-01-12T13:19:42.494"/>
    <p1510:client id="{F8D29372-4B30-44FF-B03D-6AC0E5C01CE6}" v="197" vWet="227" dt="2024-01-12T13:16:47.645"/>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8" autoAdjust="0"/>
    <p:restoredTop sz="71887" autoAdjust="0"/>
  </p:normalViewPr>
  <p:slideViewPr>
    <p:cSldViewPr snapToGrid="0">
      <p:cViewPr>
        <p:scale>
          <a:sx n="109" d="100"/>
          <a:sy n="109" d="100"/>
        </p:scale>
        <p:origin x="-312" y="-120"/>
      </p:cViewPr>
      <p:guideLst>
        <p:guide orient="horz" pos="2160"/>
        <p:guide pos="3840"/>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80" Type="http://schemas.openxmlformats.org/officeDocument/2006/relationships/font" Target="fonts/font26.fntdata"/><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2.fntdata"/><Relationship Id="rId87" Type="http://schemas.microsoft.com/office/2018/10/relationships/authors" Target="authors.xml"/><Relationship Id="rId61" Type="http://schemas.openxmlformats.org/officeDocument/2006/relationships/font" Target="fonts/font7.fntdata"/><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UDIO PISA" userId="S::cl.pisa@studenti.unina.it::08d0ee89-6572-47cc-b01d-3b2d24935ed9" providerId="AD" clId="Web-{4AADEED7-9E58-46C7-8917-B570EE8AC8C1}"/>
    <pc:docChg chg="modSld">
      <pc:chgData name="CLAUDIO PISA" userId="S::cl.pisa@studenti.unina.it::08d0ee89-6572-47cc-b01d-3b2d24935ed9" providerId="AD" clId="Web-{4AADEED7-9E58-46C7-8917-B570EE8AC8C1}" dt="2024-01-12T13:30:09.767" v="5"/>
      <pc:docMkLst>
        <pc:docMk/>
      </pc:docMkLst>
      <pc:sldChg chg="addAnim">
        <pc:chgData name="CLAUDIO PISA" userId="S::cl.pisa@studenti.unina.it::08d0ee89-6572-47cc-b01d-3b2d24935ed9" providerId="AD" clId="Web-{4AADEED7-9E58-46C7-8917-B570EE8AC8C1}" dt="2024-01-12T13:30:09.767" v="5"/>
        <pc:sldMkLst>
          <pc:docMk/>
          <pc:sldMk cId="1977044507" sldId="283"/>
        </pc:sldMkLst>
      </pc:sldChg>
    </pc:docChg>
  </pc:docChgLst>
  <pc:docChgLst>
    <pc:chgData name="CLAUDIO PISA" userId="08d0ee89-6572-47cc-b01d-3b2d24935ed9" providerId="ADAL" clId="{4587270E-BFDD-4609-9C8F-8D08BA474AB6}"/>
    <pc:docChg chg="undo custSel modSld">
      <pc:chgData name="CLAUDIO PISA" userId="08d0ee89-6572-47cc-b01d-3b2d24935ed9" providerId="ADAL" clId="{4587270E-BFDD-4609-9C8F-8D08BA474AB6}" dt="2024-01-12T13:19:14.572" v="2707"/>
      <pc:docMkLst>
        <pc:docMk/>
      </pc:docMkLst>
      <pc:sldChg chg="modNotesTx">
        <pc:chgData name="CLAUDIO PISA" userId="08d0ee89-6572-47cc-b01d-3b2d24935ed9" providerId="ADAL" clId="{4587270E-BFDD-4609-9C8F-8D08BA474AB6}" dt="2024-01-11T09:25:27.067" v="2274" actId="20577"/>
        <pc:sldMkLst>
          <pc:docMk/>
          <pc:sldMk cId="0" sldId="258"/>
        </pc:sldMkLst>
      </pc:sldChg>
      <pc:sldChg chg="modNotesTx">
        <pc:chgData name="CLAUDIO PISA" userId="08d0ee89-6572-47cc-b01d-3b2d24935ed9" providerId="ADAL" clId="{4587270E-BFDD-4609-9C8F-8D08BA474AB6}" dt="2024-01-11T09:25:33.491" v="2275" actId="20577"/>
        <pc:sldMkLst>
          <pc:docMk/>
          <pc:sldMk cId="0" sldId="260"/>
        </pc:sldMkLst>
      </pc:sldChg>
      <pc:sldChg chg="addSp delSp modSp mod">
        <pc:chgData name="CLAUDIO PISA" userId="08d0ee89-6572-47cc-b01d-3b2d24935ed9" providerId="ADAL" clId="{4587270E-BFDD-4609-9C8F-8D08BA474AB6}" dt="2024-01-10T22:06:29.065" v="304" actId="1076"/>
        <pc:sldMkLst>
          <pc:docMk/>
          <pc:sldMk cId="0" sldId="266"/>
        </pc:sldMkLst>
        <pc:spChg chg="del mod">
          <ac:chgData name="CLAUDIO PISA" userId="08d0ee89-6572-47cc-b01d-3b2d24935ed9" providerId="ADAL" clId="{4587270E-BFDD-4609-9C8F-8D08BA474AB6}" dt="2024-01-10T21:53:13.367" v="7" actId="478"/>
          <ac:spMkLst>
            <pc:docMk/>
            <pc:sldMk cId="0" sldId="266"/>
            <ac:spMk id="5" creationId="{76BF70FE-59D4-8119-19C7-6B1AD394B4B1}"/>
          </ac:spMkLst>
        </pc:spChg>
        <pc:spChg chg="add del mod">
          <ac:chgData name="CLAUDIO PISA" userId="08d0ee89-6572-47cc-b01d-3b2d24935ed9" providerId="ADAL" clId="{4587270E-BFDD-4609-9C8F-8D08BA474AB6}" dt="2024-01-10T22:01:00.666" v="174" actId="478"/>
          <ac:spMkLst>
            <pc:docMk/>
            <pc:sldMk cId="0" sldId="266"/>
            <ac:spMk id="12" creationId="{732587BD-2817-5ABF-8933-98DC7E0F61D9}"/>
          </ac:spMkLst>
        </pc:spChg>
        <pc:spChg chg="add mod">
          <ac:chgData name="CLAUDIO PISA" userId="08d0ee89-6572-47cc-b01d-3b2d24935ed9" providerId="ADAL" clId="{4587270E-BFDD-4609-9C8F-8D08BA474AB6}" dt="2024-01-10T22:04:57.264" v="287" actId="1076"/>
          <ac:spMkLst>
            <pc:docMk/>
            <pc:sldMk cId="0" sldId="266"/>
            <ac:spMk id="13" creationId="{AAA706CF-1B47-E71E-B611-D78AE13EFCA6}"/>
          </ac:spMkLst>
        </pc:spChg>
        <pc:spChg chg="add mod">
          <ac:chgData name="CLAUDIO PISA" userId="08d0ee89-6572-47cc-b01d-3b2d24935ed9" providerId="ADAL" clId="{4587270E-BFDD-4609-9C8F-8D08BA474AB6}" dt="2024-01-10T22:01:43.078" v="197" actId="1076"/>
          <ac:spMkLst>
            <pc:docMk/>
            <pc:sldMk cId="0" sldId="266"/>
            <ac:spMk id="14" creationId="{B2352C30-EA17-C2C3-3C49-EA8FD2B60889}"/>
          </ac:spMkLst>
        </pc:spChg>
        <pc:spChg chg="add mod">
          <ac:chgData name="CLAUDIO PISA" userId="08d0ee89-6572-47cc-b01d-3b2d24935ed9" providerId="ADAL" clId="{4587270E-BFDD-4609-9C8F-8D08BA474AB6}" dt="2024-01-10T22:01:57.379" v="209" actId="1076"/>
          <ac:spMkLst>
            <pc:docMk/>
            <pc:sldMk cId="0" sldId="266"/>
            <ac:spMk id="15" creationId="{74DF8C0A-8AFF-BC2F-5CED-A1D12A345B8F}"/>
          </ac:spMkLst>
        </pc:spChg>
        <pc:spChg chg="add mod">
          <ac:chgData name="CLAUDIO PISA" userId="08d0ee89-6572-47cc-b01d-3b2d24935ed9" providerId="ADAL" clId="{4587270E-BFDD-4609-9C8F-8D08BA474AB6}" dt="2024-01-10T22:02:12.328" v="215" actId="767"/>
          <ac:spMkLst>
            <pc:docMk/>
            <pc:sldMk cId="0" sldId="266"/>
            <ac:spMk id="16" creationId="{31F2F5F1-0FD8-AA14-B106-D6A512384797}"/>
          </ac:spMkLst>
        </pc:spChg>
        <pc:spChg chg="add mod">
          <ac:chgData name="CLAUDIO PISA" userId="08d0ee89-6572-47cc-b01d-3b2d24935ed9" providerId="ADAL" clId="{4587270E-BFDD-4609-9C8F-8D08BA474AB6}" dt="2024-01-10T22:02:27.359" v="239" actId="1076"/>
          <ac:spMkLst>
            <pc:docMk/>
            <pc:sldMk cId="0" sldId="266"/>
            <ac:spMk id="17" creationId="{14853E0F-9DC5-581F-B5AB-BE10F2A90C17}"/>
          </ac:spMkLst>
        </pc:spChg>
        <pc:spChg chg="add mod">
          <ac:chgData name="CLAUDIO PISA" userId="08d0ee89-6572-47cc-b01d-3b2d24935ed9" providerId="ADAL" clId="{4587270E-BFDD-4609-9C8F-8D08BA474AB6}" dt="2024-01-10T22:05:58.532" v="299" actId="20577"/>
          <ac:spMkLst>
            <pc:docMk/>
            <pc:sldMk cId="0" sldId="266"/>
            <ac:spMk id="18" creationId="{2D494C5B-5842-1C55-DEF3-E706E62EC283}"/>
          </ac:spMkLst>
        </pc:spChg>
        <pc:spChg chg="add mod">
          <ac:chgData name="CLAUDIO PISA" userId="08d0ee89-6572-47cc-b01d-3b2d24935ed9" providerId="ADAL" clId="{4587270E-BFDD-4609-9C8F-8D08BA474AB6}" dt="2024-01-10T22:05:19.157" v="288"/>
          <ac:spMkLst>
            <pc:docMk/>
            <pc:sldMk cId="0" sldId="266"/>
            <ac:spMk id="19" creationId="{4A375DAE-2C19-8883-56CB-9AD07ABBA0C4}"/>
          </ac:spMkLst>
        </pc:spChg>
        <pc:spChg chg="add mod">
          <ac:chgData name="CLAUDIO PISA" userId="08d0ee89-6572-47cc-b01d-3b2d24935ed9" providerId="ADAL" clId="{4587270E-BFDD-4609-9C8F-8D08BA474AB6}" dt="2024-01-10T22:05:49.131" v="297" actId="1076"/>
          <ac:spMkLst>
            <pc:docMk/>
            <pc:sldMk cId="0" sldId="266"/>
            <ac:spMk id="20" creationId="{F39EA3E4-1B9C-702B-7919-24D7E3287A3B}"/>
          </ac:spMkLst>
        </pc:spChg>
        <pc:spChg chg="add mod">
          <ac:chgData name="CLAUDIO PISA" userId="08d0ee89-6572-47cc-b01d-3b2d24935ed9" providerId="ADAL" clId="{4587270E-BFDD-4609-9C8F-8D08BA474AB6}" dt="2024-01-10T22:06:29.065" v="304" actId="1076"/>
          <ac:spMkLst>
            <pc:docMk/>
            <pc:sldMk cId="0" sldId="266"/>
            <ac:spMk id="21" creationId="{6B06CD15-0314-C460-4CD9-5A1406F011A3}"/>
          </ac:spMkLst>
        </pc:spChg>
        <pc:picChg chg="add del mod">
          <ac:chgData name="CLAUDIO PISA" userId="08d0ee89-6572-47cc-b01d-3b2d24935ed9" providerId="ADAL" clId="{4587270E-BFDD-4609-9C8F-8D08BA474AB6}" dt="2024-01-10T17:33:03.568" v="4" actId="478"/>
          <ac:picMkLst>
            <pc:docMk/>
            <pc:sldMk cId="0" sldId="266"/>
            <ac:picMk id="3" creationId="{B9869B1D-E471-14C1-A03F-FF57FBF62486}"/>
          </ac:picMkLst>
        </pc:picChg>
        <pc:picChg chg="del">
          <ac:chgData name="CLAUDIO PISA" userId="08d0ee89-6572-47cc-b01d-3b2d24935ed9" providerId="ADAL" clId="{4587270E-BFDD-4609-9C8F-8D08BA474AB6}" dt="2024-01-10T21:53:09.510" v="5" actId="478"/>
          <ac:picMkLst>
            <pc:docMk/>
            <pc:sldMk cId="0" sldId="266"/>
            <ac:picMk id="4" creationId="{87AC764B-536F-AC42-219C-C03CE63FB38C}"/>
          </ac:picMkLst>
        </pc:picChg>
        <pc:picChg chg="add mod">
          <ac:chgData name="CLAUDIO PISA" userId="08d0ee89-6572-47cc-b01d-3b2d24935ed9" providerId="ADAL" clId="{4587270E-BFDD-4609-9C8F-8D08BA474AB6}" dt="2024-01-10T22:05:36.222" v="294" actId="1076"/>
          <ac:picMkLst>
            <pc:docMk/>
            <pc:sldMk cId="0" sldId="266"/>
            <ac:picMk id="11" creationId="{6CD98FA6-2956-80E7-FB83-196ED5D99F5C}"/>
          </ac:picMkLst>
        </pc:picChg>
      </pc:sldChg>
      <pc:sldChg chg="modSp mod modAnim">
        <pc:chgData name="CLAUDIO PISA" userId="08d0ee89-6572-47cc-b01d-3b2d24935ed9" providerId="ADAL" clId="{4587270E-BFDD-4609-9C8F-8D08BA474AB6}" dt="2024-01-12T13:19:14.572" v="2707"/>
        <pc:sldMkLst>
          <pc:docMk/>
          <pc:sldMk cId="0" sldId="271"/>
        </pc:sldMkLst>
        <pc:spChg chg="mod">
          <ac:chgData name="CLAUDIO PISA" userId="08d0ee89-6572-47cc-b01d-3b2d24935ed9" providerId="ADAL" clId="{4587270E-BFDD-4609-9C8F-8D08BA474AB6}" dt="2024-01-11T10:37:02.617" v="2445" actId="14100"/>
          <ac:spMkLst>
            <pc:docMk/>
            <pc:sldMk cId="0" sldId="271"/>
            <ac:spMk id="4" creationId="{275918A0-750D-D759-897F-2B11D6824F10}"/>
          </ac:spMkLst>
        </pc:spChg>
        <pc:graphicFrameChg chg="mod">
          <ac:chgData name="CLAUDIO PISA" userId="08d0ee89-6572-47cc-b01d-3b2d24935ed9" providerId="ADAL" clId="{4587270E-BFDD-4609-9C8F-8D08BA474AB6}" dt="2024-01-11T10:10:28.047" v="2339" actId="20577"/>
          <ac:graphicFrameMkLst>
            <pc:docMk/>
            <pc:sldMk cId="0" sldId="271"/>
            <ac:graphicFrameMk id="2" creationId="{E0DA5E6F-098B-9B98-0677-DB1CB5175579}"/>
          </ac:graphicFrameMkLst>
        </pc:graphicFrameChg>
      </pc:sldChg>
      <pc:sldChg chg="modSp mod">
        <pc:chgData name="CLAUDIO PISA" userId="08d0ee89-6572-47cc-b01d-3b2d24935ed9" providerId="ADAL" clId="{4587270E-BFDD-4609-9C8F-8D08BA474AB6}" dt="2024-01-10T23:35:52.941" v="2190" actId="20577"/>
        <pc:sldMkLst>
          <pc:docMk/>
          <pc:sldMk cId="0" sldId="276"/>
        </pc:sldMkLst>
        <pc:spChg chg="mod">
          <ac:chgData name="CLAUDIO PISA" userId="08d0ee89-6572-47cc-b01d-3b2d24935ed9" providerId="ADAL" clId="{4587270E-BFDD-4609-9C8F-8D08BA474AB6}" dt="2024-01-10T23:35:52.941" v="2190" actId="20577"/>
          <ac:spMkLst>
            <pc:docMk/>
            <pc:sldMk cId="0" sldId="276"/>
            <ac:spMk id="1211" creationId="{00000000-0000-0000-0000-000000000000}"/>
          </ac:spMkLst>
        </pc:spChg>
      </pc:sldChg>
      <pc:sldChg chg="modSp mod">
        <pc:chgData name="CLAUDIO PISA" userId="08d0ee89-6572-47cc-b01d-3b2d24935ed9" providerId="ADAL" clId="{4587270E-BFDD-4609-9C8F-8D08BA474AB6}" dt="2024-01-11T10:02:54.212" v="2338" actId="1076"/>
        <pc:sldMkLst>
          <pc:docMk/>
          <pc:sldMk cId="2082554781" sldId="280"/>
        </pc:sldMkLst>
        <pc:picChg chg="mod">
          <ac:chgData name="CLAUDIO PISA" userId="08d0ee89-6572-47cc-b01d-3b2d24935ed9" providerId="ADAL" clId="{4587270E-BFDD-4609-9C8F-8D08BA474AB6}" dt="2024-01-11T10:02:54.212" v="2338" actId="1076"/>
          <ac:picMkLst>
            <pc:docMk/>
            <pc:sldMk cId="2082554781" sldId="280"/>
            <ac:picMk id="2" creationId="{67136423-B9EF-7DAA-203F-511382FDD878}"/>
          </ac:picMkLst>
        </pc:picChg>
      </pc:sldChg>
      <pc:sldChg chg="addSp modSp mod">
        <pc:chgData name="CLAUDIO PISA" userId="08d0ee89-6572-47cc-b01d-3b2d24935ed9" providerId="ADAL" clId="{4587270E-BFDD-4609-9C8F-8D08BA474AB6}" dt="2024-01-11T10:41:59.196" v="2448" actId="1076"/>
        <pc:sldMkLst>
          <pc:docMk/>
          <pc:sldMk cId="641099809" sldId="281"/>
        </pc:sldMkLst>
        <pc:grpChg chg="mod">
          <ac:chgData name="CLAUDIO PISA" userId="08d0ee89-6572-47cc-b01d-3b2d24935ed9" providerId="ADAL" clId="{4587270E-BFDD-4609-9C8F-8D08BA474AB6}" dt="2024-01-11T10:41:55.637" v="2447" actId="1076"/>
          <ac:grpSpMkLst>
            <pc:docMk/>
            <pc:sldMk cId="641099809" sldId="281"/>
            <ac:grpSpMk id="3" creationId="{9646FCCE-D679-2B8A-F0D8-9B86A026DABA}"/>
          </ac:grpSpMkLst>
        </pc:grpChg>
        <pc:picChg chg="mod">
          <ac:chgData name="CLAUDIO PISA" userId="08d0ee89-6572-47cc-b01d-3b2d24935ed9" providerId="ADAL" clId="{4587270E-BFDD-4609-9C8F-8D08BA474AB6}" dt="2024-01-11T10:41:55.637" v="2447" actId="1076"/>
          <ac:picMkLst>
            <pc:docMk/>
            <pc:sldMk cId="641099809" sldId="281"/>
            <ac:picMk id="2" creationId="{06AA72B9-BCB5-9784-29FF-AF9282F2607F}"/>
          </ac:picMkLst>
        </pc:picChg>
        <pc:picChg chg="add mod">
          <ac:chgData name="CLAUDIO PISA" userId="08d0ee89-6572-47cc-b01d-3b2d24935ed9" providerId="ADAL" clId="{4587270E-BFDD-4609-9C8F-8D08BA474AB6}" dt="2024-01-11T10:41:59.196" v="2448" actId="1076"/>
          <ac:picMkLst>
            <pc:docMk/>
            <pc:sldMk cId="641099809" sldId="281"/>
            <ac:picMk id="12" creationId="{8E50A7A1-7592-38FC-53F2-834D17D28D32}"/>
          </ac:picMkLst>
        </pc:picChg>
        <pc:cxnChg chg="mod">
          <ac:chgData name="CLAUDIO PISA" userId="08d0ee89-6572-47cc-b01d-3b2d24935ed9" providerId="ADAL" clId="{4587270E-BFDD-4609-9C8F-8D08BA474AB6}" dt="2024-01-11T10:36:32.634" v="2443" actId="1076"/>
          <ac:cxnSpMkLst>
            <pc:docMk/>
            <pc:sldMk cId="641099809" sldId="281"/>
            <ac:cxnSpMk id="4" creationId="{39066E99-D84E-ACE4-A7B6-5B9C377BA26D}"/>
          </ac:cxnSpMkLst>
        </pc:cxnChg>
        <pc:cxnChg chg="mod">
          <ac:chgData name="CLAUDIO PISA" userId="08d0ee89-6572-47cc-b01d-3b2d24935ed9" providerId="ADAL" clId="{4587270E-BFDD-4609-9C8F-8D08BA474AB6}" dt="2024-01-11T10:36:32.634" v="2443" actId="1076"/>
          <ac:cxnSpMkLst>
            <pc:docMk/>
            <pc:sldMk cId="641099809" sldId="281"/>
            <ac:cxnSpMk id="5" creationId="{8B745B65-1D8E-A195-AC05-FDDC1F7E7078}"/>
          </ac:cxnSpMkLst>
        </pc:cxnChg>
        <pc:cxnChg chg="mod">
          <ac:chgData name="CLAUDIO PISA" userId="08d0ee89-6572-47cc-b01d-3b2d24935ed9" providerId="ADAL" clId="{4587270E-BFDD-4609-9C8F-8D08BA474AB6}" dt="2024-01-11T10:41:55.637" v="2447" actId="1076"/>
          <ac:cxnSpMkLst>
            <pc:docMk/>
            <pc:sldMk cId="641099809" sldId="281"/>
            <ac:cxnSpMk id="6" creationId="{489ED104-0C31-97A9-75FF-97BAE9633F39}"/>
          </ac:cxnSpMkLst>
        </pc:cxnChg>
        <pc:cxnChg chg="mod">
          <ac:chgData name="CLAUDIO PISA" userId="08d0ee89-6572-47cc-b01d-3b2d24935ed9" providerId="ADAL" clId="{4587270E-BFDD-4609-9C8F-8D08BA474AB6}" dt="2024-01-11T10:36:32.634" v="2443" actId="1076"/>
          <ac:cxnSpMkLst>
            <pc:docMk/>
            <pc:sldMk cId="641099809" sldId="281"/>
            <ac:cxnSpMk id="7" creationId="{DFBF38F1-A6EF-78BF-5085-B415C077D904}"/>
          </ac:cxnSpMkLst>
        </pc:cxnChg>
      </pc:sldChg>
      <pc:sldChg chg="addSp delSp modSp mod modAnim">
        <pc:chgData name="CLAUDIO PISA" userId="08d0ee89-6572-47cc-b01d-3b2d24935ed9" providerId="ADAL" clId="{4587270E-BFDD-4609-9C8F-8D08BA474AB6}" dt="2024-01-12T13:13:44.862" v="2651" actId="1076"/>
        <pc:sldMkLst>
          <pc:docMk/>
          <pc:sldMk cId="2664181421" sldId="282"/>
        </pc:sldMkLst>
        <pc:spChg chg="mod">
          <ac:chgData name="CLAUDIO PISA" userId="08d0ee89-6572-47cc-b01d-3b2d24935ed9" providerId="ADAL" clId="{4587270E-BFDD-4609-9C8F-8D08BA474AB6}" dt="2024-01-12T13:13:12.983" v="2643" actId="1076"/>
          <ac:spMkLst>
            <pc:docMk/>
            <pc:sldMk cId="2664181421" sldId="282"/>
            <ac:spMk id="14" creationId="{D18CF643-6417-2BE0-9D27-5971653BEBFE}"/>
          </ac:spMkLst>
        </pc:spChg>
        <pc:spChg chg="mod">
          <ac:chgData name="CLAUDIO PISA" userId="08d0ee89-6572-47cc-b01d-3b2d24935ed9" providerId="ADAL" clId="{4587270E-BFDD-4609-9C8F-8D08BA474AB6}" dt="2024-01-10T22:42:28.315" v="359" actId="14100"/>
          <ac:spMkLst>
            <pc:docMk/>
            <pc:sldMk cId="2664181421" sldId="282"/>
            <ac:spMk id="19" creationId="{13609634-6EB4-AB61-F4D2-92138E44B638}"/>
          </ac:spMkLst>
        </pc:spChg>
        <pc:spChg chg="mod">
          <ac:chgData name="CLAUDIO PISA" userId="08d0ee89-6572-47cc-b01d-3b2d24935ed9" providerId="ADAL" clId="{4587270E-BFDD-4609-9C8F-8D08BA474AB6}" dt="2024-01-10T22:48:42.283" v="441" actId="2711"/>
          <ac:spMkLst>
            <pc:docMk/>
            <pc:sldMk cId="2664181421" sldId="282"/>
            <ac:spMk id="20" creationId="{26C35E74-8088-7878-9870-A5FE742CB182}"/>
          </ac:spMkLst>
        </pc:spChg>
        <pc:spChg chg="mod">
          <ac:chgData name="CLAUDIO PISA" userId="08d0ee89-6572-47cc-b01d-3b2d24935ed9" providerId="ADAL" clId="{4587270E-BFDD-4609-9C8F-8D08BA474AB6}" dt="2024-01-10T22:49:09.363" v="448" actId="2711"/>
          <ac:spMkLst>
            <pc:docMk/>
            <pc:sldMk cId="2664181421" sldId="282"/>
            <ac:spMk id="21" creationId="{70EEB332-2126-3B41-49BF-5EDB3AB978C1}"/>
          </ac:spMkLst>
        </pc:spChg>
        <pc:spChg chg="mod">
          <ac:chgData name="CLAUDIO PISA" userId="08d0ee89-6572-47cc-b01d-3b2d24935ed9" providerId="ADAL" clId="{4587270E-BFDD-4609-9C8F-8D08BA474AB6}" dt="2024-01-12T12:58:24.519" v="2553" actId="1076"/>
          <ac:spMkLst>
            <pc:docMk/>
            <pc:sldMk cId="2664181421" sldId="282"/>
            <ac:spMk id="22" creationId="{D5949DAE-6F16-BC42-FE37-0A31A9A6E4F4}"/>
          </ac:spMkLst>
        </pc:spChg>
        <pc:spChg chg="mod">
          <ac:chgData name="CLAUDIO PISA" userId="08d0ee89-6572-47cc-b01d-3b2d24935ed9" providerId="ADAL" clId="{4587270E-BFDD-4609-9C8F-8D08BA474AB6}" dt="2024-01-10T22:48:34.943" v="439" actId="2711"/>
          <ac:spMkLst>
            <pc:docMk/>
            <pc:sldMk cId="2664181421" sldId="282"/>
            <ac:spMk id="23" creationId="{2317F927-8C8D-6E6A-4C58-1391A1FC4889}"/>
          </ac:spMkLst>
        </pc:spChg>
        <pc:spChg chg="mod">
          <ac:chgData name="CLAUDIO PISA" userId="08d0ee89-6572-47cc-b01d-3b2d24935ed9" providerId="ADAL" clId="{4587270E-BFDD-4609-9C8F-8D08BA474AB6}" dt="2024-01-10T22:48:07.784" v="430" actId="2711"/>
          <ac:spMkLst>
            <pc:docMk/>
            <pc:sldMk cId="2664181421" sldId="282"/>
            <ac:spMk id="24" creationId="{4720AE75-4274-4C13-2CC7-368E7524E441}"/>
          </ac:spMkLst>
        </pc:spChg>
        <pc:spChg chg="mod">
          <ac:chgData name="CLAUDIO PISA" userId="08d0ee89-6572-47cc-b01d-3b2d24935ed9" providerId="ADAL" clId="{4587270E-BFDD-4609-9C8F-8D08BA474AB6}" dt="2024-01-10T22:48:13.056" v="431" actId="2711"/>
          <ac:spMkLst>
            <pc:docMk/>
            <pc:sldMk cId="2664181421" sldId="282"/>
            <ac:spMk id="25" creationId="{7ED1848F-9A13-8CDD-9840-E812C31E5421}"/>
          </ac:spMkLst>
        </pc:spChg>
        <pc:spChg chg="mod">
          <ac:chgData name="CLAUDIO PISA" userId="08d0ee89-6572-47cc-b01d-3b2d24935ed9" providerId="ADAL" clId="{4587270E-BFDD-4609-9C8F-8D08BA474AB6}" dt="2024-01-10T22:48:22.668" v="435" actId="114"/>
          <ac:spMkLst>
            <pc:docMk/>
            <pc:sldMk cId="2664181421" sldId="282"/>
            <ac:spMk id="26" creationId="{1DB29B1B-438F-A183-D33A-F576A87EA4EA}"/>
          </ac:spMkLst>
        </pc:spChg>
        <pc:spChg chg="mod">
          <ac:chgData name="CLAUDIO PISA" userId="08d0ee89-6572-47cc-b01d-3b2d24935ed9" providerId="ADAL" clId="{4587270E-BFDD-4609-9C8F-8D08BA474AB6}" dt="2024-01-12T13:13:40.868" v="2650" actId="1076"/>
          <ac:spMkLst>
            <pc:docMk/>
            <pc:sldMk cId="2664181421" sldId="282"/>
            <ac:spMk id="27" creationId="{38484AA5-D292-108C-6ADF-8BEE18F7B451}"/>
          </ac:spMkLst>
        </pc:spChg>
        <pc:spChg chg="mod">
          <ac:chgData name="CLAUDIO PISA" userId="08d0ee89-6572-47cc-b01d-3b2d24935ed9" providerId="ADAL" clId="{4587270E-BFDD-4609-9C8F-8D08BA474AB6}" dt="2024-01-12T13:13:20.633" v="2645" actId="1076"/>
          <ac:spMkLst>
            <pc:docMk/>
            <pc:sldMk cId="2664181421" sldId="282"/>
            <ac:spMk id="28" creationId="{24765A46-FCA3-B973-9911-4F412465B4F0}"/>
          </ac:spMkLst>
        </pc:spChg>
        <pc:spChg chg="mod">
          <ac:chgData name="CLAUDIO PISA" userId="08d0ee89-6572-47cc-b01d-3b2d24935ed9" providerId="ADAL" clId="{4587270E-BFDD-4609-9C8F-8D08BA474AB6}" dt="2024-01-12T13:13:35.552" v="2649" actId="1076"/>
          <ac:spMkLst>
            <pc:docMk/>
            <pc:sldMk cId="2664181421" sldId="282"/>
            <ac:spMk id="29" creationId="{EDBCF9C6-E817-7D65-3BED-F30C7AA5343B}"/>
          </ac:spMkLst>
        </pc:spChg>
        <pc:spChg chg="mod">
          <ac:chgData name="CLAUDIO PISA" userId="08d0ee89-6572-47cc-b01d-3b2d24935ed9" providerId="ADAL" clId="{4587270E-BFDD-4609-9C8F-8D08BA474AB6}" dt="2024-01-12T13:13:44.862" v="2651" actId="1076"/>
          <ac:spMkLst>
            <pc:docMk/>
            <pc:sldMk cId="2664181421" sldId="282"/>
            <ac:spMk id="30" creationId="{779335B6-3EC5-A267-E955-48D2A07315A1}"/>
          </ac:spMkLst>
        </pc:spChg>
        <pc:spChg chg="add mod">
          <ac:chgData name="CLAUDIO PISA" userId="08d0ee89-6572-47cc-b01d-3b2d24935ed9" providerId="ADAL" clId="{4587270E-BFDD-4609-9C8F-8D08BA474AB6}" dt="2024-01-10T22:52:03.993" v="495" actId="207"/>
          <ac:spMkLst>
            <pc:docMk/>
            <pc:sldMk cId="2664181421" sldId="282"/>
            <ac:spMk id="46" creationId="{D2A9E96F-04ED-DB12-3F0F-D175BAABD568}"/>
          </ac:spMkLst>
        </pc:spChg>
        <pc:spChg chg="add mod">
          <ac:chgData name="CLAUDIO PISA" userId="08d0ee89-6572-47cc-b01d-3b2d24935ed9" providerId="ADAL" clId="{4587270E-BFDD-4609-9C8F-8D08BA474AB6}" dt="2024-01-10T22:52:14.190" v="497" actId="207"/>
          <ac:spMkLst>
            <pc:docMk/>
            <pc:sldMk cId="2664181421" sldId="282"/>
            <ac:spMk id="47" creationId="{3969E2DA-F9A9-04BA-43AF-753B1D9E1199}"/>
          </ac:spMkLst>
        </pc:spChg>
        <pc:spChg chg="add mod">
          <ac:chgData name="CLAUDIO PISA" userId="08d0ee89-6572-47cc-b01d-3b2d24935ed9" providerId="ADAL" clId="{4587270E-BFDD-4609-9C8F-8D08BA474AB6}" dt="2024-01-11T10:13:43.586" v="2358" actId="2711"/>
          <ac:spMkLst>
            <pc:docMk/>
            <pc:sldMk cId="2664181421" sldId="282"/>
            <ac:spMk id="48" creationId="{2E42D137-F2BC-F903-CCE4-2092C0DEA9B9}"/>
          </ac:spMkLst>
        </pc:spChg>
        <pc:picChg chg="add del mod ord">
          <ac:chgData name="CLAUDIO PISA" userId="08d0ee89-6572-47cc-b01d-3b2d24935ed9" providerId="ADAL" clId="{4587270E-BFDD-4609-9C8F-8D08BA474AB6}" dt="2024-01-12T13:13:24.178" v="2647" actId="1076"/>
          <ac:picMkLst>
            <pc:docMk/>
            <pc:sldMk cId="2664181421" sldId="282"/>
            <ac:picMk id="6" creationId="{C95AFCFE-D589-8DAC-8217-6465DF79F561}"/>
          </ac:picMkLst>
        </pc:picChg>
        <pc:picChg chg="del mod">
          <ac:chgData name="CLAUDIO PISA" userId="08d0ee89-6572-47cc-b01d-3b2d24935ed9" providerId="ADAL" clId="{4587270E-BFDD-4609-9C8F-8D08BA474AB6}" dt="2024-01-10T22:41:09.398" v="338" actId="478"/>
          <ac:picMkLst>
            <pc:docMk/>
            <pc:sldMk cId="2664181421" sldId="282"/>
            <ac:picMk id="9" creationId="{AC1FC444-5661-EC78-C84F-5E9ED85E89FB}"/>
          </ac:picMkLst>
        </pc:picChg>
        <pc:cxnChg chg="mod">
          <ac:chgData name="CLAUDIO PISA" userId="08d0ee89-6572-47cc-b01d-3b2d24935ed9" providerId="ADAL" clId="{4587270E-BFDD-4609-9C8F-8D08BA474AB6}" dt="2024-01-10T22:52:43.163" v="499" actId="208"/>
          <ac:cxnSpMkLst>
            <pc:docMk/>
            <pc:sldMk cId="2664181421" sldId="282"/>
            <ac:cxnSpMk id="10" creationId="{4DB4F446-5D60-6E8D-3BB6-C0F1443E78A1}"/>
          </ac:cxnSpMkLst>
        </pc:cxnChg>
        <pc:cxnChg chg="mod">
          <ac:chgData name="CLAUDIO PISA" userId="08d0ee89-6572-47cc-b01d-3b2d24935ed9" providerId="ADAL" clId="{4587270E-BFDD-4609-9C8F-8D08BA474AB6}" dt="2024-01-10T22:52:43.163" v="499" actId="208"/>
          <ac:cxnSpMkLst>
            <pc:docMk/>
            <pc:sldMk cId="2664181421" sldId="282"/>
            <ac:cxnSpMk id="11" creationId="{EA688ECF-2C25-8191-313E-0A0CFFC8E880}"/>
          </ac:cxnSpMkLst>
        </pc:cxnChg>
        <pc:cxnChg chg="mod">
          <ac:chgData name="CLAUDIO PISA" userId="08d0ee89-6572-47cc-b01d-3b2d24935ed9" providerId="ADAL" clId="{4587270E-BFDD-4609-9C8F-8D08BA474AB6}" dt="2024-01-10T22:52:43.163" v="499" actId="208"/>
          <ac:cxnSpMkLst>
            <pc:docMk/>
            <pc:sldMk cId="2664181421" sldId="282"/>
            <ac:cxnSpMk id="12" creationId="{20DDE875-ADCE-A6A6-7809-7BF9AF7B5155}"/>
          </ac:cxnSpMkLst>
        </pc:cxnChg>
        <pc:cxnChg chg="mod">
          <ac:chgData name="CLAUDIO PISA" userId="08d0ee89-6572-47cc-b01d-3b2d24935ed9" providerId="ADAL" clId="{4587270E-BFDD-4609-9C8F-8D08BA474AB6}" dt="2024-01-10T22:52:43.163" v="499" actId="208"/>
          <ac:cxnSpMkLst>
            <pc:docMk/>
            <pc:sldMk cId="2664181421" sldId="282"/>
            <ac:cxnSpMk id="13" creationId="{7F535CD5-293C-C4E8-BC40-0E290945136E}"/>
          </ac:cxnSpMkLst>
        </pc:cxnChg>
        <pc:cxnChg chg="mod">
          <ac:chgData name="CLAUDIO PISA" userId="08d0ee89-6572-47cc-b01d-3b2d24935ed9" providerId="ADAL" clId="{4587270E-BFDD-4609-9C8F-8D08BA474AB6}" dt="2024-01-10T22:52:43.163" v="499" actId="208"/>
          <ac:cxnSpMkLst>
            <pc:docMk/>
            <pc:sldMk cId="2664181421" sldId="282"/>
            <ac:cxnSpMk id="15" creationId="{D8D909DB-BC8F-69C6-9649-B30612FE5F6D}"/>
          </ac:cxnSpMkLst>
        </pc:cxnChg>
        <pc:cxnChg chg="mod">
          <ac:chgData name="CLAUDIO PISA" userId="08d0ee89-6572-47cc-b01d-3b2d24935ed9" providerId="ADAL" clId="{4587270E-BFDD-4609-9C8F-8D08BA474AB6}" dt="2024-01-10T22:52:43.163" v="499" actId="208"/>
          <ac:cxnSpMkLst>
            <pc:docMk/>
            <pc:sldMk cId="2664181421" sldId="282"/>
            <ac:cxnSpMk id="16" creationId="{11F76208-4856-8CC8-D8F0-37389005A358}"/>
          </ac:cxnSpMkLst>
        </pc:cxnChg>
        <pc:cxnChg chg="mod">
          <ac:chgData name="CLAUDIO PISA" userId="08d0ee89-6572-47cc-b01d-3b2d24935ed9" providerId="ADAL" clId="{4587270E-BFDD-4609-9C8F-8D08BA474AB6}" dt="2024-01-10T22:52:43.163" v="499" actId="208"/>
          <ac:cxnSpMkLst>
            <pc:docMk/>
            <pc:sldMk cId="2664181421" sldId="282"/>
            <ac:cxnSpMk id="17" creationId="{6F714163-A2C5-9958-BB15-C7363D055CC4}"/>
          </ac:cxnSpMkLst>
        </pc:cxnChg>
        <pc:cxnChg chg="mod">
          <ac:chgData name="CLAUDIO PISA" userId="08d0ee89-6572-47cc-b01d-3b2d24935ed9" providerId="ADAL" clId="{4587270E-BFDD-4609-9C8F-8D08BA474AB6}" dt="2024-01-10T22:52:43.163" v="499" actId="208"/>
          <ac:cxnSpMkLst>
            <pc:docMk/>
            <pc:sldMk cId="2664181421" sldId="282"/>
            <ac:cxnSpMk id="18" creationId="{8EF0CC07-A6F3-380F-FC35-07C192BFF781}"/>
          </ac:cxnSpMkLst>
        </pc:cxnChg>
      </pc:sldChg>
      <pc:sldChg chg="addSp delSp modSp mod modTransition modAnim">
        <pc:chgData name="CLAUDIO PISA" userId="08d0ee89-6572-47cc-b01d-3b2d24935ed9" providerId="ADAL" clId="{4587270E-BFDD-4609-9C8F-8D08BA474AB6}" dt="2024-01-12T13:18:15.360" v="2703" actId="1076"/>
        <pc:sldMkLst>
          <pc:docMk/>
          <pc:sldMk cId="1977044507" sldId="283"/>
        </pc:sldMkLst>
        <pc:spChg chg="mod">
          <ac:chgData name="CLAUDIO PISA" userId="08d0ee89-6572-47cc-b01d-3b2d24935ed9" providerId="ADAL" clId="{4587270E-BFDD-4609-9C8F-8D08BA474AB6}" dt="2024-01-12T13:17:52.519" v="2699" actId="1076"/>
          <ac:spMkLst>
            <pc:docMk/>
            <pc:sldMk cId="1977044507" sldId="283"/>
            <ac:spMk id="4" creationId="{012DF2F5-79B7-41B7-2799-CFF71571D4ED}"/>
          </ac:spMkLst>
        </pc:spChg>
        <pc:spChg chg="mod">
          <ac:chgData name="CLAUDIO PISA" userId="08d0ee89-6572-47cc-b01d-3b2d24935ed9" providerId="ADAL" clId="{4587270E-BFDD-4609-9C8F-8D08BA474AB6}" dt="2024-01-10T23:04:51.985" v="805" actId="1076"/>
          <ac:spMkLst>
            <pc:docMk/>
            <pc:sldMk cId="1977044507" sldId="283"/>
            <ac:spMk id="5" creationId="{239F464A-6061-61D2-5875-28D4096B9C4C}"/>
          </ac:spMkLst>
        </pc:spChg>
        <pc:spChg chg="mod">
          <ac:chgData name="CLAUDIO PISA" userId="08d0ee89-6572-47cc-b01d-3b2d24935ed9" providerId="ADAL" clId="{4587270E-BFDD-4609-9C8F-8D08BA474AB6}" dt="2024-01-12T13:18:04.147" v="2700" actId="1076"/>
          <ac:spMkLst>
            <pc:docMk/>
            <pc:sldMk cId="1977044507" sldId="283"/>
            <ac:spMk id="6" creationId="{4CE3F02B-6B6F-A390-115D-60FAC4377F77}"/>
          </ac:spMkLst>
        </pc:spChg>
        <pc:spChg chg="add mod">
          <ac:chgData name="CLAUDIO PISA" userId="08d0ee89-6572-47cc-b01d-3b2d24935ed9" providerId="ADAL" clId="{4587270E-BFDD-4609-9C8F-8D08BA474AB6}" dt="2024-01-12T13:17:52.519" v="2699" actId="1076"/>
          <ac:spMkLst>
            <pc:docMk/>
            <pc:sldMk cId="1977044507" sldId="283"/>
            <ac:spMk id="10" creationId="{9BD9DC1F-9BA1-CCF2-CE0F-5C3BEC4F645B}"/>
          </ac:spMkLst>
        </pc:spChg>
        <pc:spChg chg="add del mod">
          <ac:chgData name="CLAUDIO PISA" userId="08d0ee89-6572-47cc-b01d-3b2d24935ed9" providerId="ADAL" clId="{4587270E-BFDD-4609-9C8F-8D08BA474AB6}" dt="2024-01-12T13:17:17.366" v="2689" actId="22"/>
          <ac:spMkLst>
            <pc:docMk/>
            <pc:sldMk cId="1977044507" sldId="283"/>
            <ac:spMk id="12" creationId="{A3AC7F91-411C-5F51-6138-8B2EFEF0CBC8}"/>
          </ac:spMkLst>
        </pc:spChg>
        <pc:spChg chg="add mod">
          <ac:chgData name="CLAUDIO PISA" userId="08d0ee89-6572-47cc-b01d-3b2d24935ed9" providerId="ADAL" clId="{4587270E-BFDD-4609-9C8F-8D08BA474AB6}" dt="2024-01-12T13:18:08.777" v="2701" actId="1076"/>
          <ac:spMkLst>
            <pc:docMk/>
            <pc:sldMk cId="1977044507" sldId="283"/>
            <ac:spMk id="14" creationId="{F5D948BE-B244-7334-6739-327C6A1F1748}"/>
          </ac:spMkLst>
        </pc:spChg>
        <pc:picChg chg="mod">
          <ac:chgData name="CLAUDIO PISA" userId="08d0ee89-6572-47cc-b01d-3b2d24935ed9" providerId="ADAL" clId="{4587270E-BFDD-4609-9C8F-8D08BA474AB6}" dt="2024-01-12T13:18:15.360" v="2703" actId="1076"/>
          <ac:picMkLst>
            <pc:docMk/>
            <pc:sldMk cId="1977044507" sldId="283"/>
            <ac:picMk id="3" creationId="{1A843F1B-CB26-1D16-A1B4-1F856E23D721}"/>
          </ac:picMkLst>
        </pc:picChg>
      </pc:sldChg>
      <pc:sldChg chg="modSp mod modNotesTx">
        <pc:chgData name="CLAUDIO PISA" userId="08d0ee89-6572-47cc-b01d-3b2d24935ed9" providerId="ADAL" clId="{4587270E-BFDD-4609-9C8F-8D08BA474AB6}" dt="2024-01-11T10:33:16.224" v="2425"/>
        <pc:sldMkLst>
          <pc:docMk/>
          <pc:sldMk cId="1063550080" sldId="284"/>
        </pc:sldMkLst>
        <pc:spChg chg="mod">
          <ac:chgData name="CLAUDIO PISA" userId="08d0ee89-6572-47cc-b01d-3b2d24935ed9" providerId="ADAL" clId="{4587270E-BFDD-4609-9C8F-8D08BA474AB6}" dt="2024-01-10T23:12:33.680" v="895" actId="20577"/>
          <ac:spMkLst>
            <pc:docMk/>
            <pc:sldMk cId="1063550080" sldId="284"/>
            <ac:spMk id="2" creationId="{4D658D38-23C5-FD18-85EE-594F564B97FF}"/>
          </ac:spMkLst>
        </pc:spChg>
      </pc:sldChg>
      <pc:sldChg chg="addSp delSp modSp mod">
        <pc:chgData name="CLAUDIO PISA" userId="08d0ee89-6572-47cc-b01d-3b2d24935ed9" providerId="ADAL" clId="{4587270E-BFDD-4609-9C8F-8D08BA474AB6}" dt="2024-01-11T10:23:14.973" v="2407" actId="20577"/>
        <pc:sldMkLst>
          <pc:docMk/>
          <pc:sldMk cId="971999646" sldId="285"/>
        </pc:sldMkLst>
        <pc:spChg chg="add mod">
          <ac:chgData name="CLAUDIO PISA" userId="08d0ee89-6572-47cc-b01d-3b2d24935ed9" providerId="ADAL" clId="{4587270E-BFDD-4609-9C8F-8D08BA474AB6}" dt="2024-01-11T09:46:13.587" v="2313" actId="404"/>
          <ac:spMkLst>
            <pc:docMk/>
            <pc:sldMk cId="971999646" sldId="285"/>
            <ac:spMk id="5" creationId="{449B8D38-667D-B2AD-0456-3E154C5DD0F8}"/>
          </ac:spMkLst>
        </pc:spChg>
        <pc:spChg chg="add mod">
          <ac:chgData name="CLAUDIO PISA" userId="08d0ee89-6572-47cc-b01d-3b2d24935ed9" providerId="ADAL" clId="{4587270E-BFDD-4609-9C8F-8D08BA474AB6}" dt="2024-01-11T09:46:10.201" v="2311" actId="404"/>
          <ac:spMkLst>
            <pc:docMk/>
            <pc:sldMk cId="971999646" sldId="285"/>
            <ac:spMk id="9" creationId="{4BD966F8-8664-FE92-4A92-0789932E410E}"/>
          </ac:spMkLst>
        </pc:spChg>
        <pc:spChg chg="add mod">
          <ac:chgData name="CLAUDIO PISA" userId="08d0ee89-6572-47cc-b01d-3b2d24935ed9" providerId="ADAL" clId="{4587270E-BFDD-4609-9C8F-8D08BA474AB6}" dt="2024-01-11T09:46:20.183" v="2316" actId="1076"/>
          <ac:spMkLst>
            <pc:docMk/>
            <pc:sldMk cId="971999646" sldId="285"/>
            <ac:spMk id="10" creationId="{1BCFECE8-3334-DE95-2E24-34EF95807828}"/>
          </ac:spMkLst>
        </pc:spChg>
        <pc:spChg chg="add mod">
          <ac:chgData name="CLAUDIO PISA" userId="08d0ee89-6572-47cc-b01d-3b2d24935ed9" providerId="ADAL" clId="{4587270E-BFDD-4609-9C8F-8D08BA474AB6}" dt="2024-01-11T09:46:06.673" v="2309" actId="404"/>
          <ac:spMkLst>
            <pc:docMk/>
            <pc:sldMk cId="971999646" sldId="285"/>
            <ac:spMk id="11" creationId="{EBDCF96B-8FEF-CE2F-D1D7-63B2E1A1C779}"/>
          </ac:spMkLst>
        </pc:spChg>
        <pc:spChg chg="mod">
          <ac:chgData name="CLAUDIO PISA" userId="08d0ee89-6572-47cc-b01d-3b2d24935ed9" providerId="ADAL" clId="{4587270E-BFDD-4609-9C8F-8D08BA474AB6}" dt="2024-01-11T10:23:14.973" v="2407" actId="20577"/>
          <ac:spMkLst>
            <pc:docMk/>
            <pc:sldMk cId="971999646" sldId="285"/>
            <ac:spMk id="842" creationId="{00000000-0000-0000-0000-000000000000}"/>
          </ac:spMkLst>
        </pc:spChg>
        <pc:picChg chg="del mod">
          <ac:chgData name="CLAUDIO PISA" userId="08d0ee89-6572-47cc-b01d-3b2d24935ed9" providerId="ADAL" clId="{4587270E-BFDD-4609-9C8F-8D08BA474AB6}" dt="2024-01-10T22:35:27.400" v="306" actId="478"/>
          <ac:picMkLst>
            <pc:docMk/>
            <pc:sldMk cId="971999646" sldId="285"/>
            <ac:picMk id="2" creationId="{51A29DE3-C711-A1E0-9924-4856AEFF53CF}"/>
          </ac:picMkLst>
        </pc:picChg>
        <pc:picChg chg="add mod">
          <ac:chgData name="CLAUDIO PISA" userId="08d0ee89-6572-47cc-b01d-3b2d24935ed9" providerId="ADAL" clId="{4587270E-BFDD-4609-9C8F-8D08BA474AB6}" dt="2024-01-11T09:45:47.126" v="2300" actId="14100"/>
          <ac:picMkLst>
            <pc:docMk/>
            <pc:sldMk cId="971999646" sldId="285"/>
            <ac:picMk id="4" creationId="{BEB0A47D-A1C1-424B-0FE3-D7213D409ECD}"/>
          </ac:picMkLst>
        </pc:picChg>
        <pc:picChg chg="add del mod">
          <ac:chgData name="CLAUDIO PISA" userId="08d0ee89-6572-47cc-b01d-3b2d24935ed9" providerId="ADAL" clId="{4587270E-BFDD-4609-9C8F-8D08BA474AB6}" dt="2024-01-11T09:45:17.272" v="2294" actId="478"/>
          <ac:picMkLst>
            <pc:docMk/>
            <pc:sldMk cId="971999646" sldId="285"/>
            <ac:picMk id="13" creationId="{4DDF3BD0-6269-2000-BB86-9461820979EA}"/>
          </ac:picMkLst>
        </pc:picChg>
        <pc:picChg chg="add mod">
          <ac:chgData name="CLAUDIO PISA" userId="08d0ee89-6572-47cc-b01d-3b2d24935ed9" providerId="ADAL" clId="{4587270E-BFDD-4609-9C8F-8D08BA474AB6}" dt="2024-01-11T09:46:23.113" v="2317" actId="1076"/>
          <ac:picMkLst>
            <pc:docMk/>
            <pc:sldMk cId="971999646" sldId="285"/>
            <ac:picMk id="15" creationId="{927D28E2-6063-6C25-8BEE-B35D8840301C}"/>
          </ac:picMkLst>
        </pc:picChg>
      </pc:sldChg>
      <pc:sldChg chg="modNotesTx">
        <pc:chgData name="CLAUDIO PISA" userId="08d0ee89-6572-47cc-b01d-3b2d24935ed9" providerId="ADAL" clId="{4587270E-BFDD-4609-9C8F-8D08BA474AB6}" dt="2024-01-12T12:27:30.864" v="2480" actId="20577"/>
        <pc:sldMkLst>
          <pc:docMk/>
          <pc:sldMk cId="4079903517" sldId="286"/>
        </pc:sldMkLst>
      </pc:sldChg>
      <pc:sldChg chg="addSp modSp mod">
        <pc:chgData name="CLAUDIO PISA" userId="08d0ee89-6572-47cc-b01d-3b2d24935ed9" providerId="ADAL" clId="{4587270E-BFDD-4609-9C8F-8D08BA474AB6}" dt="2024-01-11T10:29:19.723" v="2417" actId="1076"/>
        <pc:sldMkLst>
          <pc:docMk/>
          <pc:sldMk cId="1201854397" sldId="294"/>
        </pc:sldMkLst>
        <pc:spChg chg="mod">
          <ac:chgData name="CLAUDIO PISA" userId="08d0ee89-6572-47cc-b01d-3b2d24935ed9" providerId="ADAL" clId="{4587270E-BFDD-4609-9C8F-8D08BA474AB6}" dt="2024-01-10T23:22:23.238" v="907" actId="1076"/>
          <ac:spMkLst>
            <pc:docMk/>
            <pc:sldMk cId="1201854397" sldId="294"/>
            <ac:spMk id="2" creationId="{7340DFB5-96D3-32B9-8AB0-9931FBAF7AA3}"/>
          </ac:spMkLst>
        </pc:spChg>
        <pc:picChg chg="add mod">
          <ac:chgData name="CLAUDIO PISA" userId="08d0ee89-6572-47cc-b01d-3b2d24935ed9" providerId="ADAL" clId="{4587270E-BFDD-4609-9C8F-8D08BA474AB6}" dt="2024-01-11T10:29:19.723" v="2417" actId="1076"/>
          <ac:picMkLst>
            <pc:docMk/>
            <pc:sldMk cId="1201854397" sldId="294"/>
            <ac:picMk id="7" creationId="{BE7CB01E-BF35-6D08-3F80-C577DBCA61EB}"/>
          </ac:picMkLst>
        </pc:picChg>
        <pc:picChg chg="mod">
          <ac:chgData name="CLAUDIO PISA" userId="08d0ee89-6572-47cc-b01d-3b2d24935ed9" providerId="ADAL" clId="{4587270E-BFDD-4609-9C8F-8D08BA474AB6}" dt="2024-01-10T23:13:55.468" v="896" actId="1076"/>
          <ac:picMkLst>
            <pc:docMk/>
            <pc:sldMk cId="1201854397" sldId="294"/>
            <ac:picMk id="3074" creationId="{105C104B-71CE-5285-B4C5-81689BE019CB}"/>
          </ac:picMkLst>
        </pc:picChg>
      </pc:sldChg>
      <pc:sldChg chg="modSp mod">
        <pc:chgData name="CLAUDIO PISA" userId="08d0ee89-6572-47cc-b01d-3b2d24935ed9" providerId="ADAL" clId="{4587270E-BFDD-4609-9C8F-8D08BA474AB6}" dt="2024-01-10T23:35:23.543" v="2185"/>
        <pc:sldMkLst>
          <pc:docMk/>
          <pc:sldMk cId="3970394954" sldId="302"/>
        </pc:sldMkLst>
        <pc:graphicFrameChg chg="modGraphic">
          <ac:chgData name="CLAUDIO PISA" userId="08d0ee89-6572-47cc-b01d-3b2d24935ed9" providerId="ADAL" clId="{4587270E-BFDD-4609-9C8F-8D08BA474AB6}" dt="2024-01-10T23:35:23.543" v="2185"/>
          <ac:graphicFrameMkLst>
            <pc:docMk/>
            <pc:sldMk cId="3970394954" sldId="302"/>
            <ac:graphicFrameMk id="2" creationId="{77FD0273-8387-AE58-319F-7840E14AABF9}"/>
          </ac:graphicFrameMkLst>
        </pc:graphicFrameChg>
      </pc:sldChg>
      <pc:sldChg chg="modSp mod">
        <pc:chgData name="CLAUDIO PISA" userId="08d0ee89-6572-47cc-b01d-3b2d24935ed9" providerId="ADAL" clId="{4587270E-BFDD-4609-9C8F-8D08BA474AB6}" dt="2024-01-10T23:27:30.486" v="945" actId="403"/>
        <pc:sldMkLst>
          <pc:docMk/>
          <pc:sldMk cId="2541539656" sldId="318"/>
        </pc:sldMkLst>
        <pc:spChg chg="mod">
          <ac:chgData name="CLAUDIO PISA" userId="08d0ee89-6572-47cc-b01d-3b2d24935ed9" providerId="ADAL" clId="{4587270E-BFDD-4609-9C8F-8D08BA474AB6}" dt="2024-01-10T23:26:25.625" v="923" actId="403"/>
          <ac:spMkLst>
            <pc:docMk/>
            <pc:sldMk cId="2541539656" sldId="318"/>
            <ac:spMk id="878" creationId="{00000000-0000-0000-0000-000000000000}"/>
          </ac:spMkLst>
        </pc:spChg>
        <pc:spChg chg="mod">
          <ac:chgData name="CLAUDIO PISA" userId="08d0ee89-6572-47cc-b01d-3b2d24935ed9" providerId="ADAL" clId="{4587270E-BFDD-4609-9C8F-8D08BA474AB6}" dt="2024-01-10T23:27:15.703" v="941" actId="20577"/>
          <ac:spMkLst>
            <pc:docMk/>
            <pc:sldMk cId="2541539656" sldId="318"/>
            <ac:spMk id="880" creationId="{00000000-0000-0000-0000-000000000000}"/>
          </ac:spMkLst>
        </pc:spChg>
        <pc:spChg chg="mod">
          <ac:chgData name="CLAUDIO PISA" userId="08d0ee89-6572-47cc-b01d-3b2d24935ed9" providerId="ADAL" clId="{4587270E-BFDD-4609-9C8F-8D08BA474AB6}" dt="2024-01-10T23:27:11.332" v="939" actId="403"/>
          <ac:spMkLst>
            <pc:docMk/>
            <pc:sldMk cId="2541539656" sldId="318"/>
            <ac:spMk id="882" creationId="{00000000-0000-0000-0000-000000000000}"/>
          </ac:spMkLst>
        </pc:spChg>
        <pc:spChg chg="mod">
          <ac:chgData name="CLAUDIO PISA" userId="08d0ee89-6572-47cc-b01d-3b2d24935ed9" providerId="ADAL" clId="{4587270E-BFDD-4609-9C8F-8D08BA474AB6}" dt="2024-01-10T23:26:47.621" v="934" actId="403"/>
          <ac:spMkLst>
            <pc:docMk/>
            <pc:sldMk cId="2541539656" sldId="318"/>
            <ac:spMk id="884" creationId="{00000000-0000-0000-0000-000000000000}"/>
          </ac:spMkLst>
        </pc:spChg>
        <pc:spChg chg="mod">
          <ac:chgData name="CLAUDIO PISA" userId="08d0ee89-6572-47cc-b01d-3b2d24935ed9" providerId="ADAL" clId="{4587270E-BFDD-4609-9C8F-8D08BA474AB6}" dt="2024-01-10T23:27:30.486" v="945" actId="403"/>
          <ac:spMkLst>
            <pc:docMk/>
            <pc:sldMk cId="2541539656" sldId="318"/>
            <ac:spMk id="885" creationId="{00000000-0000-0000-0000-000000000000}"/>
          </ac:spMkLst>
        </pc:spChg>
      </pc:sldChg>
      <pc:sldChg chg="modSp">
        <pc:chgData name="CLAUDIO PISA" userId="08d0ee89-6572-47cc-b01d-3b2d24935ed9" providerId="ADAL" clId="{4587270E-BFDD-4609-9C8F-8D08BA474AB6}" dt="2024-01-10T23:27:57.405" v="950" actId="114"/>
        <pc:sldMkLst>
          <pc:docMk/>
          <pc:sldMk cId="1774002784" sldId="319"/>
        </pc:sldMkLst>
        <pc:spChg chg="mod">
          <ac:chgData name="CLAUDIO PISA" userId="08d0ee89-6572-47cc-b01d-3b2d24935ed9" providerId="ADAL" clId="{4587270E-BFDD-4609-9C8F-8D08BA474AB6}" dt="2024-01-10T23:27:54.947" v="949" actId="114"/>
          <ac:spMkLst>
            <pc:docMk/>
            <pc:sldMk cId="1774002784" sldId="319"/>
            <ac:spMk id="8" creationId="{275F41C7-A536-BA9A-E59E-3BD5C8E8C54E}"/>
          </ac:spMkLst>
        </pc:spChg>
        <pc:spChg chg="mod">
          <ac:chgData name="CLAUDIO PISA" userId="08d0ee89-6572-47cc-b01d-3b2d24935ed9" providerId="ADAL" clId="{4587270E-BFDD-4609-9C8F-8D08BA474AB6}" dt="2024-01-10T23:27:57.405" v="950" actId="114"/>
          <ac:spMkLst>
            <pc:docMk/>
            <pc:sldMk cId="1774002784" sldId="319"/>
            <ac:spMk id="9" creationId="{0FFB8550-4B71-71EE-4C9A-E9C626A8498A}"/>
          </ac:spMkLst>
        </pc:spChg>
      </pc:sldChg>
    </pc:docChg>
  </pc:docChgLst>
  <pc:docChgLst>
    <pc:chgData name="CARLO PORTOSALVO" userId="84b6a243-a524-4ece-a232-6c76dc587a04" providerId="ADAL" clId="{6C5E7DF5-7D39-8948-9CEA-3838E9C3EA50}"/>
    <pc:docChg chg="undo custSel addSld delSld modSld sldOrd">
      <pc:chgData name="CARLO PORTOSALVO" userId="84b6a243-a524-4ece-a232-6c76dc587a04" providerId="ADAL" clId="{6C5E7DF5-7D39-8948-9CEA-3838E9C3EA50}" dt="2024-01-12T13:58:46.802" v="4262" actId="20577"/>
      <pc:docMkLst>
        <pc:docMk/>
      </pc:docMkLst>
      <pc:sldChg chg="addSp modSp mod modTransition">
        <pc:chgData name="CARLO PORTOSALVO" userId="84b6a243-a524-4ece-a232-6c76dc587a04" providerId="ADAL" clId="{6C5E7DF5-7D39-8948-9CEA-3838E9C3EA50}" dt="2024-01-11T06:48:22.050" v="2936" actId="1076"/>
        <pc:sldMkLst>
          <pc:docMk/>
          <pc:sldMk cId="0" sldId="256"/>
        </pc:sldMkLst>
        <pc:spChg chg="mod">
          <ac:chgData name="CARLO PORTOSALVO" userId="84b6a243-a524-4ece-a232-6c76dc587a04" providerId="ADAL" clId="{6C5E7DF5-7D39-8948-9CEA-3838E9C3EA50}" dt="2024-01-10T17:41:57.955" v="2817" actId="1076"/>
          <ac:spMkLst>
            <pc:docMk/>
            <pc:sldMk cId="0" sldId="256"/>
            <ac:spMk id="742" creationId="{00000000-0000-0000-0000-000000000000}"/>
          </ac:spMkLst>
        </pc:spChg>
        <pc:spChg chg="mod">
          <ac:chgData name="CARLO PORTOSALVO" userId="84b6a243-a524-4ece-a232-6c76dc587a04" providerId="ADAL" clId="{6C5E7DF5-7D39-8948-9CEA-3838E9C3EA50}" dt="2024-01-10T17:41:57.955" v="2817" actId="1076"/>
          <ac:spMkLst>
            <pc:docMk/>
            <pc:sldMk cId="0" sldId="256"/>
            <ac:spMk id="743" creationId="{00000000-0000-0000-0000-000000000000}"/>
          </ac:spMkLst>
        </pc:spChg>
        <pc:picChg chg="add mod">
          <ac:chgData name="CARLO PORTOSALVO" userId="84b6a243-a524-4ece-a232-6c76dc587a04" providerId="ADAL" clId="{6C5E7DF5-7D39-8948-9CEA-3838E9C3EA50}" dt="2024-01-11T06:48:22.050" v="2936" actId="1076"/>
          <ac:picMkLst>
            <pc:docMk/>
            <pc:sldMk cId="0" sldId="256"/>
            <ac:picMk id="2" creationId="{9114E208-339F-A33A-EABA-0969B4C59747}"/>
          </ac:picMkLst>
        </pc:picChg>
      </pc:sldChg>
      <pc:sldChg chg="addSp delSp modSp mod modTransition">
        <pc:chgData name="CARLO PORTOSALVO" userId="84b6a243-a524-4ece-a232-6c76dc587a04" providerId="ADAL" clId="{6C5E7DF5-7D39-8948-9CEA-3838E9C3EA50}" dt="2024-01-11T10:07:29.386" v="2984" actId="1076"/>
        <pc:sldMkLst>
          <pc:docMk/>
          <pc:sldMk cId="0" sldId="257"/>
        </pc:sldMkLst>
        <pc:spChg chg="add mod">
          <ac:chgData name="CARLO PORTOSALVO" userId="84b6a243-a524-4ece-a232-6c76dc587a04" providerId="ADAL" clId="{6C5E7DF5-7D39-8948-9CEA-3838E9C3EA50}" dt="2024-01-11T10:07:29.386" v="2984" actId="1076"/>
          <ac:spMkLst>
            <pc:docMk/>
            <pc:sldMk cId="0" sldId="257"/>
            <ac:spMk id="3" creationId="{BDBF22AA-FE37-1D67-C4E6-B2A126D73437}"/>
          </ac:spMkLst>
        </pc:spChg>
        <pc:spChg chg="mod">
          <ac:chgData name="CARLO PORTOSALVO" userId="84b6a243-a524-4ece-a232-6c76dc587a04" providerId="ADAL" clId="{6C5E7DF5-7D39-8948-9CEA-3838E9C3EA50}" dt="2024-01-10T13:49:45.549" v="16" actId="1076"/>
          <ac:spMkLst>
            <pc:docMk/>
            <pc:sldMk cId="0" sldId="257"/>
            <ac:spMk id="750" creationId="{00000000-0000-0000-0000-000000000000}"/>
          </ac:spMkLst>
        </pc:spChg>
        <pc:spChg chg="mod">
          <ac:chgData name="CARLO PORTOSALVO" userId="84b6a243-a524-4ece-a232-6c76dc587a04" providerId="ADAL" clId="{6C5E7DF5-7D39-8948-9CEA-3838E9C3EA50}" dt="2024-01-10T13:50:30.203" v="21" actId="12"/>
          <ac:spMkLst>
            <pc:docMk/>
            <pc:sldMk cId="0" sldId="257"/>
            <ac:spMk id="751" creationId="{00000000-0000-0000-0000-000000000000}"/>
          </ac:spMkLst>
        </pc:spChg>
        <pc:picChg chg="add mod">
          <ac:chgData name="CARLO PORTOSALVO" userId="84b6a243-a524-4ece-a232-6c76dc587a04" providerId="ADAL" clId="{6C5E7DF5-7D39-8948-9CEA-3838E9C3EA50}" dt="2024-01-10T13:49:20.772" v="11" actId="1076"/>
          <ac:picMkLst>
            <pc:docMk/>
            <pc:sldMk cId="0" sldId="257"/>
            <ac:picMk id="2" creationId="{D2831E13-9EB7-3F91-3F1E-436C1BB6EFFD}"/>
          </ac:picMkLst>
        </pc:picChg>
        <pc:picChg chg="del">
          <ac:chgData name="CARLO PORTOSALVO" userId="84b6a243-a524-4ece-a232-6c76dc587a04" providerId="ADAL" clId="{6C5E7DF5-7D39-8948-9CEA-3838E9C3EA50}" dt="2024-01-10T13:48:43.480" v="9" actId="478"/>
          <ac:picMkLst>
            <pc:docMk/>
            <pc:sldMk cId="0" sldId="257"/>
            <ac:picMk id="752" creationId="{00000000-0000-0000-0000-000000000000}"/>
          </ac:picMkLst>
        </pc:picChg>
      </pc:sldChg>
      <pc:sldChg chg="addSp modSp mod modTransition modAnim modNotesTx">
        <pc:chgData name="CARLO PORTOSALVO" userId="84b6a243-a524-4ece-a232-6c76dc587a04" providerId="ADAL" clId="{6C5E7DF5-7D39-8948-9CEA-3838E9C3EA50}" dt="2024-01-12T11:18:50.740" v="4199" actId="20577"/>
        <pc:sldMkLst>
          <pc:docMk/>
          <pc:sldMk cId="0" sldId="258"/>
        </pc:sldMkLst>
        <pc:spChg chg="add mod">
          <ac:chgData name="CARLO PORTOSALVO" userId="84b6a243-a524-4ece-a232-6c76dc587a04" providerId="ADAL" clId="{6C5E7DF5-7D39-8948-9CEA-3838E9C3EA50}" dt="2024-01-10T13:54:26.369" v="72" actId="1076"/>
          <ac:spMkLst>
            <pc:docMk/>
            <pc:sldMk cId="0" sldId="258"/>
            <ac:spMk id="2" creationId="{B5824DE8-C5A7-CE9F-8C9F-AB1AC866B0D9}"/>
          </ac:spMkLst>
        </pc:spChg>
        <pc:spChg chg="mod">
          <ac:chgData name="CARLO PORTOSALVO" userId="84b6a243-a524-4ece-a232-6c76dc587a04" providerId="ADAL" clId="{6C5E7DF5-7D39-8948-9CEA-3838E9C3EA50}" dt="2024-01-10T13:51:22.124" v="43" actId="1076"/>
          <ac:spMkLst>
            <pc:docMk/>
            <pc:sldMk cId="0" sldId="258"/>
            <ac:spMk id="757" creationId="{00000000-0000-0000-0000-000000000000}"/>
          </ac:spMkLst>
        </pc:spChg>
        <pc:spChg chg="mod">
          <ac:chgData name="CARLO PORTOSALVO" userId="84b6a243-a524-4ece-a232-6c76dc587a04" providerId="ADAL" clId="{6C5E7DF5-7D39-8948-9CEA-3838E9C3EA50}" dt="2024-01-10T13:48:17.278" v="6" actId="2710"/>
          <ac:spMkLst>
            <pc:docMk/>
            <pc:sldMk cId="0" sldId="258"/>
            <ac:spMk id="758" creationId="{00000000-0000-0000-0000-000000000000}"/>
          </ac:spMkLst>
        </pc:spChg>
        <pc:spChg chg="mod">
          <ac:chgData name="CARLO PORTOSALVO" userId="84b6a243-a524-4ece-a232-6c76dc587a04" providerId="ADAL" clId="{6C5E7DF5-7D39-8948-9CEA-3838E9C3EA50}" dt="2024-01-10T14:09:52.651" v="412" actId="20577"/>
          <ac:spMkLst>
            <pc:docMk/>
            <pc:sldMk cId="0" sldId="258"/>
            <ac:spMk id="759" creationId="{00000000-0000-0000-0000-000000000000}"/>
          </ac:spMkLst>
        </pc:spChg>
        <pc:spChg chg="mod">
          <ac:chgData name="CARLO PORTOSALVO" userId="84b6a243-a524-4ece-a232-6c76dc587a04" providerId="ADAL" clId="{6C5E7DF5-7D39-8948-9CEA-3838E9C3EA50}" dt="2024-01-10T14:14:37.954" v="514"/>
          <ac:spMkLst>
            <pc:docMk/>
            <pc:sldMk cId="0" sldId="258"/>
            <ac:spMk id="760" creationId="{00000000-0000-0000-0000-000000000000}"/>
          </ac:spMkLst>
        </pc:spChg>
        <pc:spChg chg="mod">
          <ac:chgData name="CARLO PORTOSALVO" userId="84b6a243-a524-4ece-a232-6c76dc587a04" providerId="ADAL" clId="{6C5E7DF5-7D39-8948-9CEA-3838E9C3EA50}" dt="2024-01-10T16:19:54.132" v="746" actId="20577"/>
          <ac:spMkLst>
            <pc:docMk/>
            <pc:sldMk cId="0" sldId="258"/>
            <ac:spMk id="761" creationId="{00000000-0000-0000-0000-000000000000}"/>
          </ac:spMkLst>
        </pc:spChg>
        <pc:spChg chg="mod">
          <ac:chgData name="CARLO PORTOSALVO" userId="84b6a243-a524-4ece-a232-6c76dc587a04" providerId="ADAL" clId="{6C5E7DF5-7D39-8948-9CEA-3838E9C3EA50}" dt="2024-01-10T13:54:26.369" v="72" actId="1076"/>
          <ac:spMkLst>
            <pc:docMk/>
            <pc:sldMk cId="0" sldId="258"/>
            <ac:spMk id="762" creationId="{00000000-0000-0000-0000-000000000000}"/>
          </ac:spMkLst>
        </pc:spChg>
        <pc:spChg chg="mod">
          <ac:chgData name="CARLO PORTOSALVO" userId="84b6a243-a524-4ece-a232-6c76dc587a04" providerId="ADAL" clId="{6C5E7DF5-7D39-8948-9CEA-3838E9C3EA50}" dt="2024-01-10T14:00:34.223" v="171" actId="20577"/>
          <ac:spMkLst>
            <pc:docMk/>
            <pc:sldMk cId="0" sldId="258"/>
            <ac:spMk id="763" creationId="{00000000-0000-0000-0000-000000000000}"/>
          </ac:spMkLst>
        </pc:spChg>
        <pc:spChg chg="mod">
          <ac:chgData name="CARLO PORTOSALVO" userId="84b6a243-a524-4ece-a232-6c76dc587a04" providerId="ADAL" clId="{6C5E7DF5-7D39-8948-9CEA-3838E9C3EA50}" dt="2024-01-10T14:14:28.200" v="505" actId="20577"/>
          <ac:spMkLst>
            <pc:docMk/>
            <pc:sldMk cId="0" sldId="258"/>
            <ac:spMk id="764" creationId="{00000000-0000-0000-0000-000000000000}"/>
          </ac:spMkLst>
        </pc:spChg>
        <pc:spChg chg="mod">
          <ac:chgData name="CARLO PORTOSALVO" userId="84b6a243-a524-4ece-a232-6c76dc587a04" providerId="ADAL" clId="{6C5E7DF5-7D39-8948-9CEA-3838E9C3EA50}" dt="2024-01-10T16:19:39.753" v="693" actId="20577"/>
          <ac:spMkLst>
            <pc:docMk/>
            <pc:sldMk cId="0" sldId="258"/>
            <ac:spMk id="765" creationId="{00000000-0000-0000-0000-000000000000}"/>
          </ac:spMkLst>
        </pc:spChg>
        <pc:spChg chg="mod">
          <ac:chgData name="CARLO PORTOSALVO" userId="84b6a243-a524-4ece-a232-6c76dc587a04" providerId="ADAL" clId="{6C5E7DF5-7D39-8948-9CEA-3838E9C3EA50}" dt="2024-01-10T14:15:03.907" v="578" actId="20577"/>
          <ac:spMkLst>
            <pc:docMk/>
            <pc:sldMk cId="0" sldId="258"/>
            <ac:spMk id="766" creationId="{00000000-0000-0000-0000-000000000000}"/>
          </ac:spMkLst>
        </pc:spChg>
        <pc:spChg chg="mod">
          <ac:chgData name="CARLO PORTOSALVO" userId="84b6a243-a524-4ece-a232-6c76dc587a04" providerId="ADAL" clId="{6C5E7DF5-7D39-8948-9CEA-3838E9C3EA50}" dt="2024-01-11T06:50:01.855" v="2982" actId="20577"/>
          <ac:spMkLst>
            <pc:docMk/>
            <pc:sldMk cId="0" sldId="258"/>
            <ac:spMk id="767" creationId="{00000000-0000-0000-0000-000000000000}"/>
          </ac:spMkLst>
        </pc:spChg>
        <pc:spChg chg="mod">
          <ac:chgData name="CARLO PORTOSALVO" userId="84b6a243-a524-4ece-a232-6c76dc587a04" providerId="ADAL" clId="{6C5E7DF5-7D39-8948-9CEA-3838E9C3EA50}" dt="2024-01-10T16:09:35.523" v="622" actId="20577"/>
          <ac:spMkLst>
            <pc:docMk/>
            <pc:sldMk cId="0" sldId="258"/>
            <ac:spMk id="768" creationId="{00000000-0000-0000-0000-000000000000}"/>
          </ac:spMkLst>
        </pc:spChg>
        <pc:spChg chg="mod">
          <ac:chgData name="CARLO PORTOSALVO" userId="84b6a243-a524-4ece-a232-6c76dc587a04" providerId="ADAL" clId="{6C5E7DF5-7D39-8948-9CEA-3838E9C3EA50}" dt="2024-01-10T16:40:50.051" v="1482" actId="20577"/>
          <ac:spMkLst>
            <pc:docMk/>
            <pc:sldMk cId="0" sldId="258"/>
            <ac:spMk id="769" creationId="{00000000-0000-0000-0000-000000000000}"/>
          </ac:spMkLst>
        </pc:spChg>
        <pc:picChg chg="add mod">
          <ac:chgData name="CARLO PORTOSALVO" userId="84b6a243-a524-4ece-a232-6c76dc587a04" providerId="ADAL" clId="{6C5E7DF5-7D39-8948-9CEA-3838E9C3EA50}" dt="2024-01-11T06:48:29.393" v="2937"/>
          <ac:picMkLst>
            <pc:docMk/>
            <pc:sldMk cId="0" sldId="258"/>
            <ac:picMk id="3" creationId="{298B5338-0CAE-6461-AF0F-3AB3546BE128}"/>
          </ac:picMkLst>
        </pc:picChg>
        <pc:picChg chg="add mod">
          <ac:chgData name="CARLO PORTOSALVO" userId="84b6a243-a524-4ece-a232-6c76dc587a04" providerId="ADAL" clId="{6C5E7DF5-7D39-8948-9CEA-3838E9C3EA50}" dt="2024-01-11T06:48:43.680" v="2940" actId="1076"/>
          <ac:picMkLst>
            <pc:docMk/>
            <pc:sldMk cId="0" sldId="258"/>
            <ac:picMk id="4" creationId="{1EF6E692-2A47-B05A-2E6F-B59A106936BB}"/>
          </ac:picMkLst>
        </pc:picChg>
      </pc:sldChg>
      <pc:sldChg chg="addSp delSp modSp mod modTransition modNotesTx">
        <pc:chgData name="CARLO PORTOSALVO" userId="84b6a243-a524-4ece-a232-6c76dc587a04" providerId="ADAL" clId="{6C5E7DF5-7D39-8948-9CEA-3838E9C3EA50}" dt="2024-01-11T13:07:29.025" v="3906" actId="1076"/>
        <pc:sldMkLst>
          <pc:docMk/>
          <pc:sldMk cId="0" sldId="259"/>
        </pc:sldMkLst>
        <pc:spChg chg="add mod">
          <ac:chgData name="CARLO PORTOSALVO" userId="84b6a243-a524-4ece-a232-6c76dc587a04" providerId="ADAL" clId="{6C5E7DF5-7D39-8948-9CEA-3838E9C3EA50}" dt="2024-01-10T14:01:15.639" v="191" actId="113"/>
          <ac:spMkLst>
            <pc:docMk/>
            <pc:sldMk cId="0" sldId="259"/>
            <ac:spMk id="2" creationId="{4D5B0392-76C2-1776-F0BA-6D4B15BB4718}"/>
          </ac:spMkLst>
        </pc:spChg>
        <pc:spChg chg="mod">
          <ac:chgData name="CARLO PORTOSALVO" userId="84b6a243-a524-4ece-a232-6c76dc587a04" providerId="ADAL" clId="{6C5E7DF5-7D39-8948-9CEA-3838E9C3EA50}" dt="2024-01-11T13:07:29.025" v="3906" actId="1076"/>
          <ac:spMkLst>
            <pc:docMk/>
            <pc:sldMk cId="0" sldId="259"/>
            <ac:spMk id="774" creationId="{00000000-0000-0000-0000-000000000000}"/>
          </ac:spMkLst>
        </pc:spChg>
        <pc:spChg chg="mod">
          <ac:chgData name="CARLO PORTOSALVO" userId="84b6a243-a524-4ece-a232-6c76dc587a04" providerId="ADAL" clId="{6C5E7DF5-7D39-8948-9CEA-3838E9C3EA50}" dt="2024-01-10T13:57:40.727" v="108" actId="20577"/>
          <ac:spMkLst>
            <pc:docMk/>
            <pc:sldMk cId="0" sldId="259"/>
            <ac:spMk id="775" creationId="{00000000-0000-0000-0000-000000000000}"/>
          </ac:spMkLst>
        </pc:spChg>
        <pc:spChg chg="del mod">
          <ac:chgData name="CARLO PORTOSALVO" userId="84b6a243-a524-4ece-a232-6c76dc587a04" providerId="ADAL" clId="{6C5E7DF5-7D39-8948-9CEA-3838E9C3EA50}" dt="2024-01-10T13:54:56.101" v="77" actId="478"/>
          <ac:spMkLst>
            <pc:docMk/>
            <pc:sldMk cId="0" sldId="259"/>
            <ac:spMk id="776" creationId="{00000000-0000-0000-0000-000000000000}"/>
          </ac:spMkLst>
        </pc:spChg>
        <pc:cxnChg chg="add mod">
          <ac:chgData name="CARLO PORTOSALVO" userId="84b6a243-a524-4ece-a232-6c76dc587a04" providerId="ADAL" clId="{6C5E7DF5-7D39-8948-9CEA-3838E9C3EA50}" dt="2024-01-10T17:54:40.465" v="2903" actId="1076"/>
          <ac:cxnSpMkLst>
            <pc:docMk/>
            <pc:sldMk cId="0" sldId="259"/>
            <ac:cxnSpMk id="3" creationId="{9A9A8A0B-5ED9-11F3-64B6-6053852DBC33}"/>
          </ac:cxnSpMkLst>
        </pc:cxnChg>
        <pc:cxnChg chg="add del mod">
          <ac:chgData name="CARLO PORTOSALVO" userId="84b6a243-a524-4ece-a232-6c76dc587a04" providerId="ADAL" clId="{6C5E7DF5-7D39-8948-9CEA-3838E9C3EA50}" dt="2024-01-10T17:54:43.451" v="2904" actId="478"/>
          <ac:cxnSpMkLst>
            <pc:docMk/>
            <pc:sldMk cId="0" sldId="259"/>
            <ac:cxnSpMk id="4" creationId="{8A496C50-ACAE-37B8-7742-17974A3A00B4}"/>
          </ac:cxnSpMkLst>
        </pc:cxnChg>
        <pc:cxnChg chg="add mod">
          <ac:chgData name="CARLO PORTOSALVO" userId="84b6a243-a524-4ece-a232-6c76dc587a04" providerId="ADAL" clId="{6C5E7DF5-7D39-8948-9CEA-3838E9C3EA50}" dt="2024-01-11T10:07:59.913" v="2986" actId="1076"/>
          <ac:cxnSpMkLst>
            <pc:docMk/>
            <pc:sldMk cId="0" sldId="259"/>
            <ac:cxnSpMk id="5" creationId="{D377BC1E-BC1F-C848-76D5-2651FE12FD09}"/>
          </ac:cxnSpMkLst>
        </pc:cxnChg>
      </pc:sldChg>
      <pc:sldChg chg="addSp modSp mod modTransition modNotesTx">
        <pc:chgData name="CARLO PORTOSALVO" userId="84b6a243-a524-4ece-a232-6c76dc587a04" providerId="ADAL" clId="{6C5E7DF5-7D39-8948-9CEA-3838E9C3EA50}" dt="2024-01-11T13:07:38.644" v="3908" actId="20577"/>
        <pc:sldMkLst>
          <pc:docMk/>
          <pc:sldMk cId="0" sldId="260"/>
        </pc:sldMkLst>
        <pc:spChg chg="add mod">
          <ac:chgData name="CARLO PORTOSALVO" userId="84b6a243-a524-4ece-a232-6c76dc587a04" providerId="ADAL" clId="{6C5E7DF5-7D39-8948-9CEA-3838E9C3EA50}" dt="2024-01-10T14:01:06.908" v="189" actId="113"/>
          <ac:spMkLst>
            <pc:docMk/>
            <pc:sldMk cId="0" sldId="260"/>
            <ac:spMk id="2" creationId="{B46CB5F9-9371-DA44-F1A0-0A7DA4F87D98}"/>
          </ac:spMkLst>
        </pc:spChg>
        <pc:spChg chg="mod">
          <ac:chgData name="CARLO PORTOSALVO" userId="84b6a243-a524-4ece-a232-6c76dc587a04" providerId="ADAL" clId="{6C5E7DF5-7D39-8948-9CEA-3838E9C3EA50}" dt="2024-01-10T17:55:24.227" v="2914" actId="207"/>
          <ac:spMkLst>
            <pc:docMk/>
            <pc:sldMk cId="0" sldId="260"/>
            <ac:spMk id="3" creationId="{9CDDC895-79E8-FC2D-ED1A-34AA1316E23D}"/>
          </ac:spMkLst>
        </pc:spChg>
        <pc:spChg chg="add mod">
          <ac:chgData name="CARLO PORTOSALVO" userId="84b6a243-a524-4ece-a232-6c76dc587a04" providerId="ADAL" clId="{6C5E7DF5-7D39-8948-9CEA-3838E9C3EA50}" dt="2024-01-10T13:57:46.090" v="109" actId="20577"/>
          <ac:spMkLst>
            <pc:docMk/>
            <pc:sldMk cId="0" sldId="260"/>
            <ac:spMk id="5" creationId="{D2BB66AB-6BCA-C3A4-14AA-998AB84916D3}"/>
          </ac:spMkLst>
        </pc:spChg>
        <pc:spChg chg="add mod">
          <ac:chgData name="CARLO PORTOSALVO" userId="84b6a243-a524-4ece-a232-6c76dc587a04" providerId="ADAL" clId="{6C5E7DF5-7D39-8948-9CEA-3838E9C3EA50}" dt="2024-01-10T16:22:08.231" v="763" actId="1076"/>
          <ac:spMkLst>
            <pc:docMk/>
            <pc:sldMk cId="0" sldId="260"/>
            <ac:spMk id="8" creationId="{51A51CB6-0031-AA53-9926-BFB38C00A8F2}"/>
          </ac:spMkLst>
        </pc:spChg>
        <pc:spChg chg="add mod">
          <ac:chgData name="CARLO PORTOSALVO" userId="84b6a243-a524-4ece-a232-6c76dc587a04" providerId="ADAL" clId="{6C5E7DF5-7D39-8948-9CEA-3838E9C3EA50}" dt="2024-01-10T17:47:49.055" v="2818"/>
          <ac:spMkLst>
            <pc:docMk/>
            <pc:sldMk cId="0" sldId="260"/>
            <ac:spMk id="9" creationId="{5D977A13-5AC4-97B9-D517-FBD9D1E00B2A}"/>
          </ac:spMkLst>
        </pc:spChg>
        <pc:spChg chg="add mod">
          <ac:chgData name="CARLO PORTOSALVO" userId="84b6a243-a524-4ece-a232-6c76dc587a04" providerId="ADAL" clId="{6C5E7DF5-7D39-8948-9CEA-3838E9C3EA50}" dt="2024-01-10T17:47:49.055" v="2818"/>
          <ac:spMkLst>
            <pc:docMk/>
            <pc:sldMk cId="0" sldId="260"/>
            <ac:spMk id="10" creationId="{4903A06A-1647-18E0-8348-4A897FCF8340}"/>
          </ac:spMkLst>
        </pc:spChg>
        <pc:spChg chg="mod">
          <ac:chgData name="CARLO PORTOSALVO" userId="84b6a243-a524-4ece-a232-6c76dc587a04" providerId="ADAL" clId="{6C5E7DF5-7D39-8948-9CEA-3838E9C3EA50}" dt="2024-01-10T14:00:12.230" v="164" actId="20577"/>
          <ac:spMkLst>
            <pc:docMk/>
            <pc:sldMk cId="0" sldId="260"/>
            <ac:spMk id="782" creationId="{00000000-0000-0000-0000-000000000000}"/>
          </ac:spMkLst>
        </pc:spChg>
        <pc:picChg chg="mod">
          <ac:chgData name="CARLO PORTOSALVO" userId="84b6a243-a524-4ece-a232-6c76dc587a04" providerId="ADAL" clId="{6C5E7DF5-7D39-8948-9CEA-3838E9C3EA50}" dt="2024-01-10T17:52:40.789" v="2857" actId="1076"/>
          <ac:picMkLst>
            <pc:docMk/>
            <pc:sldMk cId="0" sldId="260"/>
            <ac:picMk id="4" creationId="{B4893EA6-AFCE-7E49-72C7-3CA5F3A2CC26}"/>
          </ac:picMkLst>
        </pc:picChg>
        <pc:picChg chg="add mod modCrop">
          <ac:chgData name="CARLO PORTOSALVO" userId="84b6a243-a524-4ece-a232-6c76dc587a04" providerId="ADAL" clId="{6C5E7DF5-7D39-8948-9CEA-3838E9C3EA50}" dt="2024-01-10T17:53:10.882" v="2865" actId="1076"/>
          <ac:picMkLst>
            <pc:docMk/>
            <pc:sldMk cId="0" sldId="260"/>
            <ac:picMk id="13" creationId="{02967CAD-1000-8161-D48A-714B734FA2E4}"/>
          </ac:picMkLst>
        </pc:picChg>
        <pc:cxnChg chg="add mod">
          <ac:chgData name="CARLO PORTOSALVO" userId="84b6a243-a524-4ece-a232-6c76dc587a04" providerId="ADAL" clId="{6C5E7DF5-7D39-8948-9CEA-3838E9C3EA50}" dt="2024-01-10T16:09:07.943" v="617" actId="1076"/>
          <ac:cxnSpMkLst>
            <pc:docMk/>
            <pc:sldMk cId="0" sldId="260"/>
            <ac:cxnSpMk id="7" creationId="{5662BF12-EAED-0CD5-30A6-3F06DD2EC62A}"/>
          </ac:cxnSpMkLst>
        </pc:cxnChg>
        <pc:cxnChg chg="add mod">
          <ac:chgData name="CARLO PORTOSALVO" userId="84b6a243-a524-4ece-a232-6c76dc587a04" providerId="ADAL" clId="{6C5E7DF5-7D39-8948-9CEA-3838E9C3EA50}" dt="2024-01-10T17:47:49.055" v="2818"/>
          <ac:cxnSpMkLst>
            <pc:docMk/>
            <pc:sldMk cId="0" sldId="260"/>
            <ac:cxnSpMk id="11" creationId="{6967D8F5-DE08-CB18-ABB8-186E70C70E3A}"/>
          </ac:cxnSpMkLst>
        </pc:cxnChg>
        <pc:cxnChg chg="add mod">
          <ac:chgData name="CARLO PORTOSALVO" userId="84b6a243-a524-4ece-a232-6c76dc587a04" providerId="ADAL" clId="{6C5E7DF5-7D39-8948-9CEA-3838E9C3EA50}" dt="2024-01-10T17:53:47.892" v="2895" actId="692"/>
          <ac:cxnSpMkLst>
            <pc:docMk/>
            <pc:sldMk cId="0" sldId="260"/>
            <ac:cxnSpMk id="15" creationId="{E2B0E6D7-E156-ED25-042C-D49900BFBD00}"/>
          </ac:cxnSpMkLst>
        </pc:cxnChg>
      </pc:sldChg>
      <pc:sldChg chg="addSp modSp del">
        <pc:chgData name="CARLO PORTOSALVO" userId="84b6a243-a524-4ece-a232-6c76dc587a04" providerId="ADAL" clId="{6C5E7DF5-7D39-8948-9CEA-3838E9C3EA50}" dt="2024-01-10T13:58:47.496" v="112" actId="2696"/>
        <pc:sldMkLst>
          <pc:docMk/>
          <pc:sldMk cId="0" sldId="261"/>
        </pc:sldMkLst>
        <pc:spChg chg="add mod">
          <ac:chgData name="CARLO PORTOSALVO" userId="84b6a243-a524-4ece-a232-6c76dc587a04" providerId="ADAL" clId="{6C5E7DF5-7D39-8948-9CEA-3838E9C3EA50}" dt="2024-01-10T13:58:42.100" v="111"/>
          <ac:spMkLst>
            <pc:docMk/>
            <pc:sldMk cId="0" sldId="261"/>
            <ac:spMk id="2" creationId="{CAC2410F-F58E-7290-A8B3-26383CB4E6DE}"/>
          </ac:spMkLst>
        </pc:spChg>
        <pc:spChg chg="add mod">
          <ac:chgData name="CARLO PORTOSALVO" userId="84b6a243-a524-4ece-a232-6c76dc587a04" providerId="ADAL" clId="{6C5E7DF5-7D39-8948-9CEA-3838E9C3EA50}" dt="2024-01-10T13:58:42.100" v="111"/>
          <ac:spMkLst>
            <pc:docMk/>
            <pc:sldMk cId="0" sldId="261"/>
            <ac:spMk id="3" creationId="{A1C05D87-2178-879D-7D99-8A905B9E87B6}"/>
          </ac:spMkLst>
        </pc:spChg>
      </pc:sldChg>
      <pc:sldChg chg="addSp delSp modSp mod modTransition">
        <pc:chgData name="CARLO PORTOSALVO" userId="84b6a243-a524-4ece-a232-6c76dc587a04" providerId="ADAL" clId="{6C5E7DF5-7D39-8948-9CEA-3838E9C3EA50}" dt="2024-01-10T16:21:58.642" v="761" actId="1076"/>
        <pc:sldMkLst>
          <pc:docMk/>
          <pc:sldMk cId="0" sldId="262"/>
        </pc:sldMkLst>
        <pc:spChg chg="add del mod">
          <ac:chgData name="CARLO PORTOSALVO" userId="84b6a243-a524-4ece-a232-6c76dc587a04" providerId="ADAL" clId="{6C5E7DF5-7D39-8948-9CEA-3838E9C3EA50}" dt="2024-01-10T14:01:02.851" v="188" actId="113"/>
          <ac:spMkLst>
            <pc:docMk/>
            <pc:sldMk cId="0" sldId="262"/>
            <ac:spMk id="2" creationId="{A7C56B11-2789-051D-CD9C-53773BAC0DDB}"/>
          </ac:spMkLst>
        </pc:spChg>
        <pc:spChg chg="mod">
          <ac:chgData name="CARLO PORTOSALVO" userId="84b6a243-a524-4ece-a232-6c76dc587a04" providerId="ADAL" clId="{6C5E7DF5-7D39-8948-9CEA-3838E9C3EA50}" dt="2024-01-10T14:01:41.567" v="204" actId="20577"/>
          <ac:spMkLst>
            <pc:docMk/>
            <pc:sldMk cId="0" sldId="262"/>
            <ac:spMk id="3" creationId="{6B815500-955A-A68F-C4B6-03998F67BA0E}"/>
          </ac:spMkLst>
        </pc:spChg>
        <pc:spChg chg="add mod">
          <ac:chgData name="CARLO PORTOSALVO" userId="84b6a243-a524-4ece-a232-6c76dc587a04" providerId="ADAL" clId="{6C5E7DF5-7D39-8948-9CEA-3838E9C3EA50}" dt="2024-01-10T14:01:23.646" v="192" actId="1076"/>
          <ac:spMkLst>
            <pc:docMk/>
            <pc:sldMk cId="0" sldId="262"/>
            <ac:spMk id="4" creationId="{34740CCE-C987-5519-DCBE-6FAD469B9132}"/>
          </ac:spMkLst>
        </pc:spChg>
        <pc:spChg chg="add mod">
          <ac:chgData name="CARLO PORTOSALVO" userId="84b6a243-a524-4ece-a232-6c76dc587a04" providerId="ADAL" clId="{6C5E7DF5-7D39-8948-9CEA-3838E9C3EA50}" dt="2024-01-10T14:02:09.806" v="207" actId="1076"/>
          <ac:spMkLst>
            <pc:docMk/>
            <pc:sldMk cId="0" sldId="262"/>
            <ac:spMk id="5" creationId="{BA2E74DD-48CA-A61E-491F-508722F21D90}"/>
          </ac:spMkLst>
        </pc:spChg>
        <pc:spChg chg="add mod">
          <ac:chgData name="CARLO PORTOSALVO" userId="84b6a243-a524-4ece-a232-6c76dc587a04" providerId="ADAL" clId="{6C5E7DF5-7D39-8948-9CEA-3838E9C3EA50}" dt="2024-01-10T16:21:58.642" v="761" actId="1076"/>
          <ac:spMkLst>
            <pc:docMk/>
            <pc:sldMk cId="0" sldId="262"/>
            <ac:spMk id="9" creationId="{B043F764-4808-5415-32D2-B6E49FC958E6}"/>
          </ac:spMkLst>
        </pc:spChg>
        <pc:graphicFrameChg chg="mod">
          <ac:chgData name="CARLO PORTOSALVO" userId="84b6a243-a524-4ece-a232-6c76dc587a04" providerId="ADAL" clId="{6C5E7DF5-7D39-8948-9CEA-3838E9C3EA50}" dt="2024-01-10T13:58:56.473" v="115" actId="1076"/>
          <ac:graphicFrameMkLst>
            <pc:docMk/>
            <pc:sldMk cId="0" sldId="262"/>
            <ac:graphicFrameMk id="8" creationId="{BA6C275E-CA78-2D79-BF8F-6BCE8C06DD0D}"/>
          </ac:graphicFrameMkLst>
        </pc:graphicFrameChg>
        <pc:cxnChg chg="add mod">
          <ac:chgData name="CARLO PORTOSALVO" userId="84b6a243-a524-4ece-a232-6c76dc587a04" providerId="ADAL" clId="{6C5E7DF5-7D39-8948-9CEA-3838E9C3EA50}" dt="2024-01-10T16:09:23.190" v="618"/>
          <ac:cxnSpMkLst>
            <pc:docMk/>
            <pc:sldMk cId="0" sldId="262"/>
            <ac:cxnSpMk id="6" creationId="{42039170-7622-AC50-C0D2-0363F5DA1D7F}"/>
          </ac:cxnSpMkLst>
        </pc:cxnChg>
      </pc:sldChg>
      <pc:sldChg chg="del">
        <pc:chgData name="CARLO PORTOSALVO" userId="84b6a243-a524-4ece-a232-6c76dc587a04" providerId="ADAL" clId="{6C5E7DF5-7D39-8948-9CEA-3838E9C3EA50}" dt="2024-01-10T14:01:56.093" v="205" actId="2696"/>
        <pc:sldMkLst>
          <pc:docMk/>
          <pc:sldMk cId="0" sldId="263"/>
        </pc:sldMkLst>
      </pc:sldChg>
      <pc:sldChg chg="addSp delSp modSp mod modTransition modNotesTx">
        <pc:chgData name="CARLO PORTOSALVO" userId="84b6a243-a524-4ece-a232-6c76dc587a04" providerId="ADAL" clId="{6C5E7DF5-7D39-8948-9CEA-3838E9C3EA50}" dt="2024-01-11T13:10:06.933" v="3909" actId="20577"/>
        <pc:sldMkLst>
          <pc:docMk/>
          <pc:sldMk cId="0" sldId="264"/>
        </pc:sldMkLst>
        <pc:spChg chg="add mod">
          <ac:chgData name="CARLO PORTOSALVO" userId="84b6a243-a524-4ece-a232-6c76dc587a04" providerId="ADAL" clId="{6C5E7DF5-7D39-8948-9CEA-3838E9C3EA50}" dt="2024-01-10T14:02:15.733" v="208"/>
          <ac:spMkLst>
            <pc:docMk/>
            <pc:sldMk cId="0" sldId="264"/>
            <ac:spMk id="2" creationId="{25F4D7EF-0131-BE48-9291-80D5855BA111}"/>
          </ac:spMkLst>
        </pc:spChg>
        <pc:spChg chg="add mod">
          <ac:chgData name="CARLO PORTOSALVO" userId="84b6a243-a524-4ece-a232-6c76dc587a04" providerId="ADAL" clId="{6C5E7DF5-7D39-8948-9CEA-3838E9C3EA50}" dt="2024-01-10T14:02:15.733" v="208"/>
          <ac:spMkLst>
            <pc:docMk/>
            <pc:sldMk cId="0" sldId="264"/>
            <ac:spMk id="3" creationId="{AC86A9F6-8F52-BD83-BCD6-CE23CF6EB164}"/>
          </ac:spMkLst>
        </pc:spChg>
        <pc:spChg chg="add del mod">
          <ac:chgData name="CARLO PORTOSALVO" userId="84b6a243-a524-4ece-a232-6c76dc587a04" providerId="ADAL" clId="{6C5E7DF5-7D39-8948-9CEA-3838E9C3EA50}" dt="2024-01-10T14:02:38.385" v="216" actId="478"/>
          <ac:spMkLst>
            <pc:docMk/>
            <pc:sldMk cId="0" sldId="264"/>
            <ac:spMk id="5" creationId="{B2A1D347-0085-444B-3AAD-45EE360AEE2A}"/>
          </ac:spMkLst>
        </pc:spChg>
        <pc:spChg chg="del">
          <ac:chgData name="CARLO PORTOSALVO" userId="84b6a243-a524-4ece-a232-6c76dc587a04" providerId="ADAL" clId="{6C5E7DF5-7D39-8948-9CEA-3838E9C3EA50}" dt="2024-01-10T14:02:33.406" v="214" actId="478"/>
          <ac:spMkLst>
            <pc:docMk/>
            <pc:sldMk cId="0" sldId="264"/>
            <ac:spMk id="11" creationId="{A2B093BB-0524-541E-02B1-12A0E1C6C90F}"/>
          </ac:spMkLst>
        </pc:spChg>
        <pc:spChg chg="add del">
          <ac:chgData name="CARLO PORTOSALVO" userId="84b6a243-a524-4ece-a232-6c76dc587a04" providerId="ADAL" clId="{6C5E7DF5-7D39-8948-9CEA-3838E9C3EA50}" dt="2024-01-10T14:03:42.662" v="249" actId="478"/>
          <ac:spMkLst>
            <pc:docMk/>
            <pc:sldMk cId="0" sldId="264"/>
            <ac:spMk id="12" creationId="{25D70941-910E-6172-382B-DB832F52F7A2}"/>
          </ac:spMkLst>
        </pc:spChg>
        <pc:spChg chg="add del">
          <ac:chgData name="CARLO PORTOSALVO" userId="84b6a243-a524-4ece-a232-6c76dc587a04" providerId="ADAL" clId="{6C5E7DF5-7D39-8948-9CEA-3838E9C3EA50}" dt="2024-01-10T14:03:40.360" v="248" actId="478"/>
          <ac:spMkLst>
            <pc:docMk/>
            <pc:sldMk cId="0" sldId="264"/>
            <ac:spMk id="13" creationId="{5D04BFED-0FE7-999E-AB59-44A3E1E7514C}"/>
          </ac:spMkLst>
        </pc:spChg>
        <pc:spChg chg="add del mod">
          <ac:chgData name="CARLO PORTOSALVO" userId="84b6a243-a524-4ece-a232-6c76dc587a04" providerId="ADAL" clId="{6C5E7DF5-7D39-8948-9CEA-3838E9C3EA50}" dt="2024-01-10T14:02:36.492" v="215" actId="478"/>
          <ac:spMkLst>
            <pc:docMk/>
            <pc:sldMk cId="0" sldId="264"/>
            <ac:spMk id="15" creationId="{60C2F0AF-59F1-43B7-9516-85C745748238}"/>
          </ac:spMkLst>
        </pc:spChg>
        <pc:spChg chg="add mod">
          <ac:chgData name="CARLO PORTOSALVO" userId="84b6a243-a524-4ece-a232-6c76dc587a04" providerId="ADAL" clId="{6C5E7DF5-7D39-8948-9CEA-3838E9C3EA50}" dt="2024-01-10T14:03:33.987" v="246" actId="1076"/>
          <ac:spMkLst>
            <pc:docMk/>
            <pc:sldMk cId="0" sldId="264"/>
            <ac:spMk id="16" creationId="{5ED5144B-3410-4F3C-BC8A-E2CC6DA1EB77}"/>
          </ac:spMkLst>
        </pc:spChg>
        <pc:spChg chg="add mod">
          <ac:chgData name="CARLO PORTOSALVO" userId="84b6a243-a524-4ece-a232-6c76dc587a04" providerId="ADAL" clId="{6C5E7DF5-7D39-8948-9CEA-3838E9C3EA50}" dt="2024-01-10T14:03:38.237" v="247" actId="1076"/>
          <ac:spMkLst>
            <pc:docMk/>
            <pc:sldMk cId="0" sldId="264"/>
            <ac:spMk id="17" creationId="{C5DC55E8-DEB0-F144-5249-A0CA9D25E5DA}"/>
          </ac:spMkLst>
        </pc:spChg>
        <pc:spChg chg="add del mod">
          <ac:chgData name="CARLO PORTOSALVO" userId="84b6a243-a524-4ece-a232-6c76dc587a04" providerId="ADAL" clId="{6C5E7DF5-7D39-8948-9CEA-3838E9C3EA50}" dt="2024-01-10T16:09:48.750" v="625"/>
          <ac:spMkLst>
            <pc:docMk/>
            <pc:sldMk cId="0" sldId="264"/>
            <ac:spMk id="19" creationId="{5C233A6A-B9E6-C02C-7E3A-ABC97232F9B0}"/>
          </ac:spMkLst>
        </pc:spChg>
        <pc:spChg chg="add mod">
          <ac:chgData name="CARLO PORTOSALVO" userId="84b6a243-a524-4ece-a232-6c76dc587a04" providerId="ADAL" clId="{6C5E7DF5-7D39-8948-9CEA-3838E9C3EA50}" dt="2024-01-10T16:16:58.821" v="650"/>
          <ac:spMkLst>
            <pc:docMk/>
            <pc:sldMk cId="0" sldId="264"/>
            <ac:spMk id="20" creationId="{72A6D5E6-7FED-20E2-AA01-E92932FD0AEE}"/>
          </ac:spMkLst>
        </pc:spChg>
        <pc:spChg chg="add mod">
          <ac:chgData name="CARLO PORTOSALVO" userId="84b6a243-a524-4ece-a232-6c76dc587a04" providerId="ADAL" clId="{6C5E7DF5-7D39-8948-9CEA-3838E9C3EA50}" dt="2024-01-10T16:17:35.843" v="654" actId="1076"/>
          <ac:spMkLst>
            <pc:docMk/>
            <pc:sldMk cId="0" sldId="264"/>
            <ac:spMk id="21" creationId="{12514FB8-6D08-D890-1257-FBF76F4AC8ED}"/>
          </ac:spMkLst>
        </pc:spChg>
        <pc:spChg chg="del">
          <ac:chgData name="CARLO PORTOSALVO" userId="84b6a243-a524-4ece-a232-6c76dc587a04" providerId="ADAL" clId="{6C5E7DF5-7D39-8948-9CEA-3838E9C3EA50}" dt="2024-01-10T14:02:30.905" v="213" actId="478"/>
          <ac:spMkLst>
            <pc:docMk/>
            <pc:sldMk cId="0" sldId="264"/>
            <ac:spMk id="819" creationId="{00000000-0000-0000-0000-000000000000}"/>
          </ac:spMkLst>
        </pc:spChg>
        <pc:graphicFrameChg chg="add del modGraphic">
          <ac:chgData name="CARLO PORTOSALVO" userId="84b6a243-a524-4ece-a232-6c76dc587a04" providerId="ADAL" clId="{6C5E7DF5-7D39-8948-9CEA-3838E9C3EA50}" dt="2024-01-10T17:48:45.645" v="2821" actId="1032"/>
          <ac:graphicFrameMkLst>
            <pc:docMk/>
            <pc:sldMk cId="0" sldId="264"/>
            <ac:graphicFrameMk id="22" creationId="{76721B74-4FF2-1D49-18F8-5B7588D810F6}"/>
          </ac:graphicFrameMkLst>
        </pc:graphicFrameChg>
        <pc:picChg chg="mod">
          <ac:chgData name="CARLO PORTOSALVO" userId="84b6a243-a524-4ece-a232-6c76dc587a04" providerId="ADAL" clId="{6C5E7DF5-7D39-8948-9CEA-3838E9C3EA50}" dt="2024-01-10T17:49:58.932" v="2847" actId="14861"/>
          <ac:picMkLst>
            <pc:docMk/>
            <pc:sldMk cId="0" sldId="264"/>
            <ac:picMk id="6" creationId="{DFD30792-963D-9552-8C22-5A3898291A6C}"/>
          </ac:picMkLst>
        </pc:picChg>
        <pc:picChg chg="mod">
          <ac:chgData name="CARLO PORTOSALVO" userId="84b6a243-a524-4ece-a232-6c76dc587a04" providerId="ADAL" clId="{6C5E7DF5-7D39-8948-9CEA-3838E9C3EA50}" dt="2024-01-10T17:49:58.932" v="2847" actId="14861"/>
          <ac:picMkLst>
            <pc:docMk/>
            <pc:sldMk cId="0" sldId="264"/>
            <ac:picMk id="7" creationId="{37B241E2-6409-8055-8AF3-00A54C57E676}"/>
          </ac:picMkLst>
        </pc:picChg>
        <pc:picChg chg="mod">
          <ac:chgData name="CARLO PORTOSALVO" userId="84b6a243-a524-4ece-a232-6c76dc587a04" providerId="ADAL" clId="{6C5E7DF5-7D39-8948-9CEA-3838E9C3EA50}" dt="2024-01-10T17:50:06.974" v="2848" actId="1076"/>
          <ac:picMkLst>
            <pc:docMk/>
            <pc:sldMk cId="0" sldId="264"/>
            <ac:picMk id="8" creationId="{FEB29236-7979-96FD-5CA2-00AD40A56DCF}"/>
          </ac:picMkLst>
        </pc:picChg>
        <pc:picChg chg="mod">
          <ac:chgData name="CARLO PORTOSALVO" userId="84b6a243-a524-4ece-a232-6c76dc587a04" providerId="ADAL" clId="{6C5E7DF5-7D39-8948-9CEA-3838E9C3EA50}" dt="2024-01-10T17:50:18.458" v="2853" actId="1076"/>
          <ac:picMkLst>
            <pc:docMk/>
            <pc:sldMk cId="0" sldId="264"/>
            <ac:picMk id="9" creationId="{67999708-1B8B-89BF-BD9C-5D030378FA6D}"/>
          </ac:picMkLst>
        </pc:picChg>
        <pc:picChg chg="mod">
          <ac:chgData name="CARLO PORTOSALVO" userId="84b6a243-a524-4ece-a232-6c76dc587a04" providerId="ADAL" clId="{6C5E7DF5-7D39-8948-9CEA-3838E9C3EA50}" dt="2024-01-10T17:50:15.057" v="2852" actId="1076"/>
          <ac:picMkLst>
            <pc:docMk/>
            <pc:sldMk cId="0" sldId="264"/>
            <ac:picMk id="10" creationId="{2B0920D7-92FC-36B2-10EF-76664711B72E}"/>
          </ac:picMkLst>
        </pc:picChg>
        <pc:cxnChg chg="add mod">
          <ac:chgData name="CARLO PORTOSALVO" userId="84b6a243-a524-4ece-a232-6c76dc587a04" providerId="ADAL" clId="{6C5E7DF5-7D39-8948-9CEA-3838E9C3EA50}" dt="2024-01-10T16:09:25.334" v="619"/>
          <ac:cxnSpMkLst>
            <pc:docMk/>
            <pc:sldMk cId="0" sldId="264"/>
            <ac:cxnSpMk id="18" creationId="{ED1AD306-9E35-C73A-37FF-A0149F704853}"/>
          </ac:cxnSpMkLst>
        </pc:cxnChg>
      </pc:sldChg>
      <pc:sldChg chg="del">
        <pc:chgData name="CARLO PORTOSALVO" userId="84b6a243-a524-4ece-a232-6c76dc587a04" providerId="ADAL" clId="{6C5E7DF5-7D39-8948-9CEA-3838E9C3EA50}" dt="2024-01-10T14:04:14.305" v="252" actId="2696"/>
        <pc:sldMkLst>
          <pc:docMk/>
          <pc:sldMk cId="0" sldId="265"/>
        </pc:sldMkLst>
      </pc:sldChg>
      <pc:sldChg chg="addSp delSp modSp mod modTransition">
        <pc:chgData name="CARLO PORTOSALVO" userId="84b6a243-a524-4ece-a232-6c76dc587a04" providerId="ADAL" clId="{6C5E7DF5-7D39-8948-9CEA-3838E9C3EA50}" dt="2024-01-11T13:02:05.586" v="3887" actId="1076"/>
        <pc:sldMkLst>
          <pc:docMk/>
          <pc:sldMk cId="0" sldId="266"/>
        </pc:sldMkLst>
        <pc:spChg chg="add mod">
          <ac:chgData name="CARLO PORTOSALVO" userId="84b6a243-a524-4ece-a232-6c76dc587a04" providerId="ADAL" clId="{6C5E7DF5-7D39-8948-9CEA-3838E9C3EA50}" dt="2024-01-10T14:13:28.065" v="495" actId="1076"/>
          <ac:spMkLst>
            <pc:docMk/>
            <pc:sldMk cId="0" sldId="266"/>
            <ac:spMk id="5" creationId="{76BF70FE-59D4-8119-19C7-6B1AD394B4B1}"/>
          </ac:spMkLst>
        </pc:spChg>
        <pc:spChg chg="add mod">
          <ac:chgData name="CARLO PORTOSALVO" userId="84b6a243-a524-4ece-a232-6c76dc587a04" providerId="ADAL" clId="{6C5E7DF5-7D39-8948-9CEA-3838E9C3EA50}" dt="2024-01-10T16:10:13.217" v="637" actId="20577"/>
          <ac:spMkLst>
            <pc:docMk/>
            <pc:sldMk cId="0" sldId="266"/>
            <ac:spMk id="7" creationId="{7B688E87-A322-D227-4FB7-4F3A5F317E08}"/>
          </ac:spMkLst>
        </pc:spChg>
        <pc:spChg chg="add mod">
          <ac:chgData name="CARLO PORTOSALVO" userId="84b6a243-a524-4ece-a232-6c76dc587a04" providerId="ADAL" clId="{6C5E7DF5-7D39-8948-9CEA-3838E9C3EA50}" dt="2024-01-10T16:11:12.875" v="639" actId="14100"/>
          <ac:spMkLst>
            <pc:docMk/>
            <pc:sldMk cId="0" sldId="266"/>
            <ac:spMk id="8" creationId="{2654E634-45C8-59A3-D5FF-68A59C58E208}"/>
          </ac:spMkLst>
        </pc:spChg>
        <pc:spChg chg="add mod">
          <ac:chgData name="CARLO PORTOSALVO" userId="84b6a243-a524-4ece-a232-6c76dc587a04" providerId="ADAL" clId="{6C5E7DF5-7D39-8948-9CEA-3838E9C3EA50}" dt="2024-01-10T16:17:24.012" v="652" actId="1076"/>
          <ac:spMkLst>
            <pc:docMk/>
            <pc:sldMk cId="0" sldId="266"/>
            <ac:spMk id="10" creationId="{01669EE3-C169-8DEF-EAB5-605FB5EFBA07}"/>
          </ac:spMkLst>
        </pc:spChg>
        <pc:spChg chg="add del mod">
          <ac:chgData name="CARLO PORTOSALVO" userId="84b6a243-a524-4ece-a232-6c76dc587a04" providerId="ADAL" clId="{6C5E7DF5-7D39-8948-9CEA-3838E9C3EA50}" dt="2024-01-11T13:00:37.189" v="3863" actId="478"/>
          <ac:spMkLst>
            <pc:docMk/>
            <pc:sldMk cId="0" sldId="266"/>
            <ac:spMk id="16" creationId="{FF076A54-8C0C-8144-CA0F-72F9DF53DE03}"/>
          </ac:spMkLst>
        </pc:spChg>
        <pc:spChg chg="mod">
          <ac:chgData name="CARLO PORTOSALVO" userId="84b6a243-a524-4ece-a232-6c76dc587a04" providerId="ADAL" clId="{6C5E7DF5-7D39-8948-9CEA-3838E9C3EA50}" dt="2024-01-10T16:12:59.035" v="649" actId="1076"/>
          <ac:spMkLst>
            <pc:docMk/>
            <pc:sldMk cId="0" sldId="266"/>
            <ac:spMk id="832" creationId="{00000000-0000-0000-0000-000000000000}"/>
          </ac:spMkLst>
        </pc:spChg>
        <pc:spChg chg="del">
          <ac:chgData name="CARLO PORTOSALVO" userId="84b6a243-a524-4ece-a232-6c76dc587a04" providerId="ADAL" clId="{6C5E7DF5-7D39-8948-9CEA-3838E9C3EA50}" dt="2024-01-11T13:00:31.701" v="3862" actId="478"/>
          <ac:spMkLst>
            <pc:docMk/>
            <pc:sldMk cId="0" sldId="266"/>
            <ac:spMk id="833" creationId="{00000000-0000-0000-0000-000000000000}"/>
          </ac:spMkLst>
        </pc:spChg>
        <pc:grpChg chg="add mod">
          <ac:chgData name="CARLO PORTOSALVO" userId="84b6a243-a524-4ece-a232-6c76dc587a04" providerId="ADAL" clId="{6C5E7DF5-7D39-8948-9CEA-3838E9C3EA50}" dt="2024-01-11T13:01:07.281" v="3869" actId="1076"/>
          <ac:grpSpMkLst>
            <pc:docMk/>
            <pc:sldMk cId="0" sldId="266"/>
            <ac:grpSpMk id="19" creationId="{CE2B03FD-3503-18FC-69DC-9254B88510BA}"/>
          </ac:grpSpMkLst>
        </pc:grpChg>
        <pc:picChg chg="del mod">
          <ac:chgData name="CARLO PORTOSALVO" userId="84b6a243-a524-4ece-a232-6c76dc587a04" providerId="ADAL" clId="{6C5E7DF5-7D39-8948-9CEA-3838E9C3EA50}" dt="2024-01-10T16:10:40.502" v="638" actId="478"/>
          <ac:picMkLst>
            <pc:docMk/>
            <pc:sldMk cId="0" sldId="266"/>
            <ac:picMk id="2" creationId="{78644534-5988-47A4-D9D1-744DD388EEF2}"/>
          </ac:picMkLst>
        </pc:picChg>
        <pc:picChg chg="add mod">
          <ac:chgData name="CARLO PORTOSALVO" userId="84b6a243-a524-4ece-a232-6c76dc587a04" providerId="ADAL" clId="{6C5E7DF5-7D39-8948-9CEA-3838E9C3EA50}" dt="2024-01-10T14:11:16.974" v="476" actId="1076"/>
          <ac:picMkLst>
            <pc:docMk/>
            <pc:sldMk cId="0" sldId="266"/>
            <ac:picMk id="4" creationId="{87AC764B-536F-AC42-219C-C03CE63FB38C}"/>
          </ac:picMkLst>
        </pc:picChg>
        <pc:picChg chg="mod">
          <ac:chgData name="CARLO PORTOSALVO" userId="84b6a243-a524-4ece-a232-6c76dc587a04" providerId="ADAL" clId="{6C5E7DF5-7D39-8948-9CEA-3838E9C3EA50}" dt="2024-01-11T13:00:28.229" v="3861" actId="14100"/>
          <ac:picMkLst>
            <pc:docMk/>
            <pc:sldMk cId="0" sldId="266"/>
            <ac:picMk id="11" creationId="{6CD98FA6-2956-80E7-FB83-196ED5D99F5C}"/>
          </ac:picMkLst>
        </pc:picChg>
        <pc:picChg chg="add mod modCrop">
          <ac:chgData name="CARLO PORTOSALVO" userId="84b6a243-a524-4ece-a232-6c76dc587a04" providerId="ADAL" clId="{6C5E7DF5-7D39-8948-9CEA-3838E9C3EA50}" dt="2024-01-11T13:02:05.586" v="3887" actId="1076"/>
          <ac:picMkLst>
            <pc:docMk/>
            <pc:sldMk cId="0" sldId="266"/>
            <ac:picMk id="23" creationId="{781B876E-24CB-B532-F5F8-23EAD27FAECB}"/>
          </ac:picMkLst>
        </pc:picChg>
        <pc:cxnChg chg="add del mod">
          <ac:chgData name="CARLO PORTOSALVO" userId="84b6a243-a524-4ece-a232-6c76dc587a04" providerId="ADAL" clId="{6C5E7DF5-7D39-8948-9CEA-3838E9C3EA50}" dt="2024-01-10T16:10:01.935" v="626" actId="478"/>
          <ac:cxnSpMkLst>
            <pc:docMk/>
            <pc:sldMk cId="0" sldId="266"/>
            <ac:cxnSpMk id="6" creationId="{FD9131C2-D5CC-C123-7DD8-01D6987D82D6}"/>
          </ac:cxnSpMkLst>
        </pc:cxnChg>
        <pc:cxnChg chg="add mod">
          <ac:chgData name="CARLO PORTOSALVO" userId="84b6a243-a524-4ece-a232-6c76dc587a04" providerId="ADAL" clId="{6C5E7DF5-7D39-8948-9CEA-3838E9C3EA50}" dt="2024-01-10T16:10:02.601" v="627"/>
          <ac:cxnSpMkLst>
            <pc:docMk/>
            <pc:sldMk cId="0" sldId="266"/>
            <ac:cxnSpMk id="9" creationId="{3B3FA82D-EF11-2B2F-F677-FEA61E16EA87}"/>
          </ac:cxnSpMkLst>
        </pc:cxnChg>
      </pc:sldChg>
      <pc:sldChg chg="addSp modSp mod modTransition modAnim modNotesTx">
        <pc:chgData name="CARLO PORTOSALVO" userId="84b6a243-a524-4ece-a232-6c76dc587a04" providerId="ADAL" clId="{6C5E7DF5-7D39-8948-9CEA-3838E9C3EA50}" dt="2024-01-11T11:14:21.352" v="3750" actId="20577"/>
        <pc:sldMkLst>
          <pc:docMk/>
          <pc:sldMk cId="0" sldId="267"/>
        </pc:sldMkLst>
        <pc:spChg chg="mod">
          <ac:chgData name="CARLO PORTOSALVO" userId="84b6a243-a524-4ece-a232-6c76dc587a04" providerId="ADAL" clId="{6C5E7DF5-7D39-8948-9CEA-3838E9C3EA50}" dt="2024-01-10T14:24:03.237" v="611" actId="12789"/>
          <ac:spMkLst>
            <pc:docMk/>
            <pc:sldMk cId="0" sldId="267"/>
            <ac:spMk id="2" creationId="{B93C07E3-6EE4-4236-0DDE-4F8D44B40BA0}"/>
          </ac:spMkLst>
        </pc:spChg>
        <pc:spChg chg="mod">
          <ac:chgData name="CARLO PORTOSALVO" userId="84b6a243-a524-4ece-a232-6c76dc587a04" providerId="ADAL" clId="{6C5E7DF5-7D39-8948-9CEA-3838E9C3EA50}" dt="2024-01-10T14:15:35.591" v="579" actId="408"/>
          <ac:spMkLst>
            <pc:docMk/>
            <pc:sldMk cId="0" sldId="267"/>
            <ac:spMk id="4" creationId="{D8485E87-164E-7EA3-B331-561441BDC5A1}"/>
          </ac:spMkLst>
        </pc:spChg>
        <pc:spChg chg="mod">
          <ac:chgData name="CARLO PORTOSALVO" userId="84b6a243-a524-4ece-a232-6c76dc587a04" providerId="ADAL" clId="{6C5E7DF5-7D39-8948-9CEA-3838E9C3EA50}" dt="2024-01-10T14:15:35.591" v="579" actId="408"/>
          <ac:spMkLst>
            <pc:docMk/>
            <pc:sldMk cId="0" sldId="267"/>
            <ac:spMk id="5" creationId="{5D33969E-04C3-7916-5F42-B40625D97AF2}"/>
          </ac:spMkLst>
        </pc:spChg>
        <pc:spChg chg="add mod">
          <ac:chgData name="CARLO PORTOSALVO" userId="84b6a243-a524-4ece-a232-6c76dc587a04" providerId="ADAL" clId="{6C5E7DF5-7D39-8948-9CEA-3838E9C3EA50}" dt="2024-01-10T16:11:16.706" v="640"/>
          <ac:spMkLst>
            <pc:docMk/>
            <pc:sldMk cId="0" sldId="267"/>
            <ac:spMk id="6" creationId="{ECCB002B-400C-86D2-53A3-D9341376063F}"/>
          </ac:spMkLst>
        </pc:spChg>
        <pc:spChg chg="add mod">
          <ac:chgData name="CARLO PORTOSALVO" userId="84b6a243-a524-4ece-a232-6c76dc587a04" providerId="ADAL" clId="{6C5E7DF5-7D39-8948-9CEA-3838E9C3EA50}" dt="2024-01-10T16:11:16.706" v="640"/>
          <ac:spMkLst>
            <pc:docMk/>
            <pc:sldMk cId="0" sldId="267"/>
            <ac:spMk id="7" creationId="{C61454B3-7EDE-935E-FA3B-C4019E8F9AFD}"/>
          </ac:spMkLst>
        </pc:spChg>
        <pc:spChg chg="add mod">
          <ac:chgData name="CARLO PORTOSALVO" userId="84b6a243-a524-4ece-a232-6c76dc587a04" providerId="ADAL" clId="{6C5E7DF5-7D39-8948-9CEA-3838E9C3EA50}" dt="2024-01-11T10:36:27.638" v="3733"/>
          <ac:spMkLst>
            <pc:docMk/>
            <pc:sldMk cId="0" sldId="267"/>
            <ac:spMk id="9" creationId="{B00ADFD6-77E9-F979-4DD8-AF39F50AA977}"/>
          </ac:spMkLst>
        </pc:spChg>
        <pc:spChg chg="mod">
          <ac:chgData name="CARLO PORTOSALVO" userId="84b6a243-a524-4ece-a232-6c76dc587a04" providerId="ADAL" clId="{6C5E7DF5-7D39-8948-9CEA-3838E9C3EA50}" dt="2024-01-10T14:15:42.957" v="580" actId="408"/>
          <ac:spMkLst>
            <pc:docMk/>
            <pc:sldMk cId="0" sldId="267"/>
            <ac:spMk id="15" creationId="{5E27588D-600C-9CBC-AC6E-6C931022816B}"/>
          </ac:spMkLst>
        </pc:spChg>
        <pc:spChg chg="mod">
          <ac:chgData name="CARLO PORTOSALVO" userId="84b6a243-a524-4ece-a232-6c76dc587a04" providerId="ADAL" clId="{6C5E7DF5-7D39-8948-9CEA-3838E9C3EA50}" dt="2024-01-10T14:15:42.957" v="580" actId="408"/>
          <ac:spMkLst>
            <pc:docMk/>
            <pc:sldMk cId="0" sldId="267"/>
            <ac:spMk id="17" creationId="{4D086671-E715-118D-3DBD-FB033AE99C8B}"/>
          </ac:spMkLst>
        </pc:spChg>
        <pc:spChg chg="mod">
          <ac:chgData name="CARLO PORTOSALVO" userId="84b6a243-a524-4ece-a232-6c76dc587a04" providerId="ADAL" clId="{6C5E7DF5-7D39-8948-9CEA-3838E9C3EA50}" dt="2024-01-10T14:24:03.237" v="611" actId="12789"/>
          <ac:spMkLst>
            <pc:docMk/>
            <pc:sldMk cId="0" sldId="267"/>
            <ac:spMk id="18" creationId="{728B1B75-AAD7-D790-87F5-E745588C90B2}"/>
          </ac:spMkLst>
        </pc:spChg>
        <pc:spChg chg="mod">
          <ac:chgData name="CARLO PORTOSALVO" userId="84b6a243-a524-4ece-a232-6c76dc587a04" providerId="ADAL" clId="{6C5E7DF5-7D39-8948-9CEA-3838E9C3EA50}" dt="2024-01-10T14:15:42.957" v="580" actId="408"/>
          <ac:spMkLst>
            <pc:docMk/>
            <pc:sldMk cId="0" sldId="267"/>
            <ac:spMk id="19" creationId="{8A8E5826-A332-1198-4BA7-81FAF0D86F58}"/>
          </ac:spMkLst>
        </pc:spChg>
        <pc:spChg chg="mod">
          <ac:chgData name="CARLO PORTOSALVO" userId="84b6a243-a524-4ece-a232-6c76dc587a04" providerId="ADAL" clId="{6C5E7DF5-7D39-8948-9CEA-3838E9C3EA50}" dt="2024-01-10T14:24:03.237" v="611" actId="12789"/>
          <ac:spMkLst>
            <pc:docMk/>
            <pc:sldMk cId="0" sldId="267"/>
            <ac:spMk id="20" creationId="{257EB38A-C1BA-8F32-7DF8-65335C91086B}"/>
          </ac:spMkLst>
        </pc:spChg>
        <pc:spChg chg="mod">
          <ac:chgData name="CARLO PORTOSALVO" userId="84b6a243-a524-4ece-a232-6c76dc587a04" providerId="ADAL" clId="{6C5E7DF5-7D39-8948-9CEA-3838E9C3EA50}" dt="2024-01-10T14:15:42.957" v="580" actId="408"/>
          <ac:spMkLst>
            <pc:docMk/>
            <pc:sldMk cId="0" sldId="267"/>
            <ac:spMk id="21" creationId="{102AAA24-5B9A-2BE5-9933-FB641D9426D9}"/>
          </ac:spMkLst>
        </pc:spChg>
        <pc:spChg chg="mod">
          <ac:chgData name="CARLO PORTOSALVO" userId="84b6a243-a524-4ece-a232-6c76dc587a04" providerId="ADAL" clId="{6C5E7DF5-7D39-8948-9CEA-3838E9C3EA50}" dt="2024-01-10T16:12:51.405" v="647" actId="1076"/>
          <ac:spMkLst>
            <pc:docMk/>
            <pc:sldMk cId="0" sldId="267"/>
            <ac:spMk id="842" creationId="{00000000-0000-0000-0000-000000000000}"/>
          </ac:spMkLst>
        </pc:spChg>
        <pc:grpChg chg="mod">
          <ac:chgData name="CARLO PORTOSALVO" userId="84b6a243-a524-4ece-a232-6c76dc587a04" providerId="ADAL" clId="{6C5E7DF5-7D39-8948-9CEA-3838E9C3EA50}" dt="2024-01-10T14:24:03.237" v="611" actId="12789"/>
          <ac:grpSpMkLst>
            <pc:docMk/>
            <pc:sldMk cId="0" sldId="267"/>
            <ac:grpSpMk id="3" creationId="{67E0823A-DCD5-A8B0-7F4E-1BC0BA5BBB85}"/>
          </ac:grpSpMkLst>
        </pc:grpChg>
        <pc:cxnChg chg="add mod">
          <ac:chgData name="CARLO PORTOSALVO" userId="84b6a243-a524-4ece-a232-6c76dc587a04" providerId="ADAL" clId="{6C5E7DF5-7D39-8948-9CEA-3838E9C3EA50}" dt="2024-01-10T16:11:16.706" v="640"/>
          <ac:cxnSpMkLst>
            <pc:docMk/>
            <pc:sldMk cId="0" sldId="267"/>
            <ac:cxnSpMk id="8" creationId="{2F5DC36F-0760-184A-18D3-A9F0A3660A32}"/>
          </ac:cxnSpMkLst>
        </pc:cxnChg>
      </pc:sldChg>
      <pc:sldChg chg="del">
        <pc:chgData name="CARLO PORTOSALVO" userId="84b6a243-a524-4ece-a232-6c76dc587a04" providerId="ADAL" clId="{6C5E7DF5-7D39-8948-9CEA-3838E9C3EA50}" dt="2024-01-10T14:08:50.172" v="338" actId="2696"/>
        <pc:sldMkLst>
          <pc:docMk/>
          <pc:sldMk cId="0" sldId="268"/>
        </pc:sldMkLst>
      </pc:sldChg>
      <pc:sldChg chg="del">
        <pc:chgData name="CARLO PORTOSALVO" userId="84b6a243-a524-4ece-a232-6c76dc587a04" providerId="ADAL" clId="{6C5E7DF5-7D39-8948-9CEA-3838E9C3EA50}" dt="2024-01-10T14:08:52.068" v="340" actId="2696"/>
        <pc:sldMkLst>
          <pc:docMk/>
          <pc:sldMk cId="0" sldId="269"/>
        </pc:sldMkLst>
      </pc:sldChg>
      <pc:sldChg chg="del modTransition">
        <pc:chgData name="CARLO PORTOSALVO" userId="84b6a243-a524-4ece-a232-6c76dc587a04" providerId="ADAL" clId="{6C5E7DF5-7D39-8948-9CEA-3838E9C3EA50}" dt="2024-01-10T16:17:47.724" v="655" actId="2696"/>
        <pc:sldMkLst>
          <pc:docMk/>
          <pc:sldMk cId="0" sldId="270"/>
        </pc:sldMkLst>
      </pc:sldChg>
      <pc:sldChg chg="addSp modSp mod modTransition modAnim modNotesTx">
        <pc:chgData name="CARLO PORTOSALVO" userId="84b6a243-a524-4ece-a232-6c76dc587a04" providerId="ADAL" clId="{6C5E7DF5-7D39-8948-9CEA-3838E9C3EA50}" dt="2024-01-11T10:11:41.780" v="2989" actId="1076"/>
        <pc:sldMkLst>
          <pc:docMk/>
          <pc:sldMk cId="0" sldId="271"/>
        </pc:sldMkLst>
        <pc:spChg chg="add mod">
          <ac:chgData name="CARLO PORTOSALVO" userId="84b6a243-a524-4ece-a232-6c76dc587a04" providerId="ADAL" clId="{6C5E7DF5-7D39-8948-9CEA-3838E9C3EA50}" dt="2024-01-10T16:18:38.599" v="675" actId="20577"/>
          <ac:spMkLst>
            <pc:docMk/>
            <pc:sldMk cId="0" sldId="271"/>
            <ac:spMk id="3" creationId="{A372A66F-D002-7E46-CF70-380D2875A5E7}"/>
          </ac:spMkLst>
        </pc:spChg>
        <pc:spChg chg="add mod">
          <ac:chgData name="CARLO PORTOSALVO" userId="84b6a243-a524-4ece-a232-6c76dc587a04" providerId="ADAL" clId="{6C5E7DF5-7D39-8948-9CEA-3838E9C3EA50}" dt="2024-01-10T16:18:24.262" v="671" actId="14100"/>
          <ac:spMkLst>
            <pc:docMk/>
            <pc:sldMk cId="0" sldId="271"/>
            <ac:spMk id="5" creationId="{B8C45E25-0C3B-FF69-D0B6-9271B9F75DDA}"/>
          </ac:spMkLst>
        </pc:spChg>
        <pc:spChg chg="add mod">
          <ac:chgData name="CARLO PORTOSALVO" userId="84b6a243-a524-4ece-a232-6c76dc587a04" providerId="ADAL" clId="{6C5E7DF5-7D39-8948-9CEA-3838E9C3EA50}" dt="2024-01-10T16:18:35.481" v="673" actId="1076"/>
          <ac:spMkLst>
            <pc:docMk/>
            <pc:sldMk cId="0" sldId="271"/>
            <ac:spMk id="7" creationId="{470C7BF8-07E1-BD4D-E1E2-F722DD4EF449}"/>
          </ac:spMkLst>
        </pc:spChg>
        <pc:spChg chg="add mod">
          <ac:chgData name="CARLO PORTOSALVO" userId="84b6a243-a524-4ece-a232-6c76dc587a04" providerId="ADAL" clId="{6C5E7DF5-7D39-8948-9CEA-3838E9C3EA50}" dt="2024-01-11T10:11:41.780" v="2989" actId="1076"/>
          <ac:spMkLst>
            <pc:docMk/>
            <pc:sldMk cId="0" sldId="271"/>
            <ac:spMk id="8" creationId="{407F437D-CD05-F5D8-E217-E52EE8211021}"/>
          </ac:spMkLst>
        </pc:spChg>
        <pc:cxnChg chg="add mod">
          <ac:chgData name="CARLO PORTOSALVO" userId="84b6a243-a524-4ece-a232-6c76dc587a04" providerId="ADAL" clId="{6C5E7DF5-7D39-8948-9CEA-3838E9C3EA50}" dt="2024-01-10T16:18:04.435" v="656"/>
          <ac:cxnSpMkLst>
            <pc:docMk/>
            <pc:sldMk cId="0" sldId="271"/>
            <ac:cxnSpMk id="6" creationId="{23E4D880-12FF-BDBB-FCE2-9015181FDC4E}"/>
          </ac:cxnSpMkLst>
        </pc:cxnChg>
      </pc:sldChg>
      <pc:sldChg chg="addSp delSp modSp del mod modTransition">
        <pc:chgData name="CARLO PORTOSALVO" userId="84b6a243-a524-4ece-a232-6c76dc587a04" providerId="ADAL" clId="{6C5E7DF5-7D39-8948-9CEA-3838E9C3EA50}" dt="2024-01-10T17:40:59.781" v="2805" actId="2696"/>
        <pc:sldMkLst>
          <pc:docMk/>
          <pc:sldMk cId="0" sldId="272"/>
        </pc:sldMkLst>
        <pc:spChg chg="add mod">
          <ac:chgData name="CARLO PORTOSALVO" userId="84b6a243-a524-4ece-a232-6c76dc587a04" providerId="ADAL" clId="{6C5E7DF5-7D39-8948-9CEA-3838E9C3EA50}" dt="2024-01-10T17:40:57.695" v="2804" actId="478"/>
          <ac:spMkLst>
            <pc:docMk/>
            <pc:sldMk cId="0" sldId="272"/>
            <ac:spMk id="4" creationId="{9CCC35E7-E69E-7E7E-DC0A-D94CC9D05C4B}"/>
          </ac:spMkLst>
        </pc:spChg>
        <pc:spChg chg="del">
          <ac:chgData name="CARLO PORTOSALVO" userId="84b6a243-a524-4ece-a232-6c76dc587a04" providerId="ADAL" clId="{6C5E7DF5-7D39-8948-9CEA-3838E9C3EA50}" dt="2024-01-10T17:40:57.695" v="2804" actId="478"/>
          <ac:spMkLst>
            <pc:docMk/>
            <pc:sldMk cId="0" sldId="272"/>
            <ac:spMk id="914" creationId="{00000000-0000-0000-0000-000000000000}"/>
          </ac:spMkLst>
        </pc:spChg>
        <pc:spChg chg="mod">
          <ac:chgData name="CARLO PORTOSALVO" userId="84b6a243-a524-4ece-a232-6c76dc587a04" providerId="ADAL" clId="{6C5E7DF5-7D39-8948-9CEA-3838E9C3EA50}" dt="2024-01-10T17:40:53.691" v="2803" actId="1076"/>
          <ac:spMkLst>
            <pc:docMk/>
            <pc:sldMk cId="0" sldId="272"/>
            <ac:spMk id="924" creationId="{00000000-0000-0000-0000-000000000000}"/>
          </ac:spMkLst>
        </pc:spChg>
      </pc:sldChg>
      <pc:sldChg chg="del modTransition">
        <pc:chgData name="CARLO PORTOSALVO" userId="84b6a243-a524-4ece-a232-6c76dc587a04" providerId="ADAL" clId="{6C5E7DF5-7D39-8948-9CEA-3838E9C3EA50}" dt="2024-01-10T17:41:02.847" v="2807" actId="2696"/>
        <pc:sldMkLst>
          <pc:docMk/>
          <pc:sldMk cId="0" sldId="273"/>
        </pc:sldMkLst>
      </pc:sldChg>
      <pc:sldChg chg="addSp delSp modSp mod modTransition">
        <pc:chgData name="CARLO PORTOSALVO" userId="84b6a243-a524-4ece-a232-6c76dc587a04" providerId="ADAL" clId="{6C5E7DF5-7D39-8948-9CEA-3838E9C3EA50}" dt="2024-01-11T10:50:16.954" v="3744" actId="14100"/>
        <pc:sldMkLst>
          <pc:docMk/>
          <pc:sldMk cId="0" sldId="276"/>
        </pc:sldMkLst>
        <pc:spChg chg="add del mod">
          <ac:chgData name="CARLO PORTOSALVO" userId="84b6a243-a524-4ece-a232-6c76dc587a04" providerId="ADAL" clId="{6C5E7DF5-7D39-8948-9CEA-3838E9C3EA50}" dt="2024-01-10T17:41:26.740" v="2813" actId="478"/>
          <ac:spMkLst>
            <pc:docMk/>
            <pc:sldMk cId="0" sldId="276"/>
            <ac:spMk id="3" creationId="{E57F8CC4-69CC-876F-1F68-08636B2A5AF9}"/>
          </ac:spMkLst>
        </pc:spChg>
        <pc:spChg chg="mod">
          <ac:chgData name="CARLO PORTOSALVO" userId="84b6a243-a524-4ece-a232-6c76dc587a04" providerId="ADAL" clId="{6C5E7DF5-7D39-8948-9CEA-3838E9C3EA50}" dt="2024-01-11T10:17:47.833" v="3162" actId="20577"/>
          <ac:spMkLst>
            <pc:docMk/>
            <pc:sldMk cId="0" sldId="276"/>
            <ac:spMk id="1203" creationId="{00000000-0000-0000-0000-000000000000}"/>
          </ac:spMkLst>
        </pc:spChg>
        <pc:spChg chg="del">
          <ac:chgData name="CARLO PORTOSALVO" userId="84b6a243-a524-4ece-a232-6c76dc587a04" providerId="ADAL" clId="{6C5E7DF5-7D39-8948-9CEA-3838E9C3EA50}" dt="2024-01-10T17:41:29.555" v="2814" actId="478"/>
          <ac:spMkLst>
            <pc:docMk/>
            <pc:sldMk cId="0" sldId="276"/>
            <ac:spMk id="1204" creationId="{00000000-0000-0000-0000-000000000000}"/>
          </ac:spMkLst>
        </pc:spChg>
        <pc:spChg chg="del">
          <ac:chgData name="CARLO PORTOSALVO" userId="84b6a243-a524-4ece-a232-6c76dc587a04" providerId="ADAL" clId="{6C5E7DF5-7D39-8948-9CEA-3838E9C3EA50}" dt="2024-01-10T17:41:29.555" v="2814" actId="478"/>
          <ac:spMkLst>
            <pc:docMk/>
            <pc:sldMk cId="0" sldId="276"/>
            <ac:spMk id="1209" creationId="{00000000-0000-0000-0000-000000000000}"/>
          </ac:spMkLst>
        </pc:spChg>
        <pc:spChg chg="del">
          <ac:chgData name="CARLO PORTOSALVO" userId="84b6a243-a524-4ece-a232-6c76dc587a04" providerId="ADAL" clId="{6C5E7DF5-7D39-8948-9CEA-3838E9C3EA50}" dt="2024-01-10T17:41:23.908" v="2812" actId="478"/>
          <ac:spMkLst>
            <pc:docMk/>
            <pc:sldMk cId="0" sldId="276"/>
            <ac:spMk id="1210" creationId="{00000000-0000-0000-0000-000000000000}"/>
          </ac:spMkLst>
        </pc:spChg>
        <pc:spChg chg="mod">
          <ac:chgData name="CARLO PORTOSALVO" userId="84b6a243-a524-4ece-a232-6c76dc587a04" providerId="ADAL" clId="{6C5E7DF5-7D39-8948-9CEA-3838E9C3EA50}" dt="2024-01-11T10:50:16.954" v="3744" actId="14100"/>
          <ac:spMkLst>
            <pc:docMk/>
            <pc:sldMk cId="0" sldId="276"/>
            <ac:spMk id="1211" creationId="{00000000-0000-0000-0000-000000000000}"/>
          </ac:spMkLst>
        </pc:spChg>
        <pc:grpChg chg="del">
          <ac:chgData name="CARLO PORTOSALVO" userId="84b6a243-a524-4ece-a232-6c76dc587a04" providerId="ADAL" clId="{6C5E7DF5-7D39-8948-9CEA-3838E9C3EA50}" dt="2024-01-10T17:41:29.555" v="2814" actId="478"/>
          <ac:grpSpMkLst>
            <pc:docMk/>
            <pc:sldMk cId="0" sldId="276"/>
            <ac:grpSpMk id="1205" creationId="{00000000-0000-0000-0000-000000000000}"/>
          </ac:grpSpMkLst>
        </pc:grpChg>
      </pc:sldChg>
      <pc:sldChg chg="del modTransition">
        <pc:chgData name="CARLO PORTOSALVO" userId="84b6a243-a524-4ece-a232-6c76dc587a04" providerId="ADAL" clId="{6C5E7DF5-7D39-8948-9CEA-3838E9C3EA50}" dt="2024-01-10T17:41:08.485" v="2809" actId="2696"/>
        <pc:sldMkLst>
          <pc:docMk/>
          <pc:sldMk cId="0" sldId="277"/>
        </pc:sldMkLst>
      </pc:sldChg>
      <pc:sldChg chg="mod modTransition modShow">
        <pc:chgData name="CARLO PORTOSALVO" userId="84b6a243-a524-4ece-a232-6c76dc587a04" providerId="ADAL" clId="{6C5E7DF5-7D39-8948-9CEA-3838E9C3EA50}" dt="2024-01-10T17:41:16.928" v="2811" actId="729"/>
        <pc:sldMkLst>
          <pc:docMk/>
          <pc:sldMk cId="0" sldId="278"/>
        </pc:sldMkLst>
      </pc:sldChg>
      <pc:sldChg chg="addSp delSp modSp mod ord modTransition modNotesTx">
        <pc:chgData name="CARLO PORTOSALVO" userId="84b6a243-a524-4ece-a232-6c76dc587a04" providerId="ADAL" clId="{6C5E7DF5-7D39-8948-9CEA-3838E9C3EA50}" dt="2024-01-11T16:09:45.755" v="3911" actId="20577"/>
        <pc:sldMkLst>
          <pc:docMk/>
          <pc:sldMk cId="2082554781" sldId="280"/>
        </pc:sldMkLst>
        <pc:spChg chg="add mod">
          <ac:chgData name="CARLO PORTOSALVO" userId="84b6a243-a524-4ece-a232-6c76dc587a04" providerId="ADAL" clId="{6C5E7DF5-7D39-8948-9CEA-3838E9C3EA50}" dt="2024-01-10T16:11:21.400" v="641"/>
          <ac:spMkLst>
            <pc:docMk/>
            <pc:sldMk cId="2082554781" sldId="280"/>
            <ac:spMk id="3" creationId="{B657C1C8-2512-DEB8-8479-71EB3538AEF4}"/>
          </ac:spMkLst>
        </pc:spChg>
        <pc:spChg chg="add mod">
          <ac:chgData name="CARLO PORTOSALVO" userId="84b6a243-a524-4ece-a232-6c76dc587a04" providerId="ADAL" clId="{6C5E7DF5-7D39-8948-9CEA-3838E9C3EA50}" dt="2024-01-10T16:11:21.400" v="641"/>
          <ac:spMkLst>
            <pc:docMk/>
            <pc:sldMk cId="2082554781" sldId="280"/>
            <ac:spMk id="4" creationId="{8705C9A8-8CA3-F044-C6A5-EA13E005B896}"/>
          </ac:spMkLst>
        </pc:spChg>
        <pc:spChg chg="add del mod">
          <ac:chgData name="CARLO PORTOSALVO" userId="84b6a243-a524-4ece-a232-6c76dc587a04" providerId="ADAL" clId="{6C5E7DF5-7D39-8948-9CEA-3838E9C3EA50}" dt="2024-01-11T10:36:25.677" v="3732" actId="478"/>
          <ac:spMkLst>
            <pc:docMk/>
            <pc:sldMk cId="2082554781" sldId="280"/>
            <ac:spMk id="6" creationId="{CC81FA75-10CF-911C-77C0-5BEA30049A28}"/>
          </ac:spMkLst>
        </pc:spChg>
        <pc:spChg chg="del">
          <ac:chgData name="CARLO PORTOSALVO" userId="84b6a243-a524-4ece-a232-6c76dc587a04" providerId="ADAL" clId="{6C5E7DF5-7D39-8948-9CEA-3838E9C3EA50}" dt="2024-01-10T14:10:18.672" v="467" actId="478"/>
          <ac:spMkLst>
            <pc:docMk/>
            <pc:sldMk cId="2082554781" sldId="280"/>
            <ac:spMk id="774" creationId="{00000000-0000-0000-0000-000000000000}"/>
          </ac:spMkLst>
        </pc:spChg>
        <pc:picChg chg="mod">
          <ac:chgData name="CARLO PORTOSALVO" userId="84b6a243-a524-4ece-a232-6c76dc587a04" providerId="ADAL" clId="{6C5E7DF5-7D39-8948-9CEA-3838E9C3EA50}" dt="2024-01-10T17:58:50.342" v="2930" actId="1076"/>
          <ac:picMkLst>
            <pc:docMk/>
            <pc:sldMk cId="2082554781" sldId="280"/>
            <ac:picMk id="2" creationId="{67136423-B9EF-7DAA-203F-511382FDD878}"/>
          </ac:picMkLst>
        </pc:picChg>
        <pc:picChg chg="add del mod">
          <ac:chgData name="CARLO PORTOSALVO" userId="84b6a243-a524-4ece-a232-6c76dc587a04" providerId="ADAL" clId="{6C5E7DF5-7D39-8948-9CEA-3838E9C3EA50}" dt="2024-01-10T17:58:42.864" v="2928" actId="931"/>
          <ac:picMkLst>
            <pc:docMk/>
            <pc:sldMk cId="2082554781" sldId="280"/>
            <ac:picMk id="8" creationId="{C2534136-C9F1-2C05-BF18-8650F69F8E29}"/>
          </ac:picMkLst>
        </pc:picChg>
        <pc:cxnChg chg="add mod">
          <ac:chgData name="CARLO PORTOSALVO" userId="84b6a243-a524-4ece-a232-6c76dc587a04" providerId="ADAL" clId="{6C5E7DF5-7D39-8948-9CEA-3838E9C3EA50}" dt="2024-01-10T16:11:21.400" v="641"/>
          <ac:cxnSpMkLst>
            <pc:docMk/>
            <pc:sldMk cId="2082554781" sldId="280"/>
            <ac:cxnSpMk id="5" creationId="{8D4E0BF2-B8CD-8E5B-8DDF-B28953423B60}"/>
          </ac:cxnSpMkLst>
        </pc:cxnChg>
      </pc:sldChg>
      <pc:sldChg chg="addSp modSp modTransition">
        <pc:chgData name="CARLO PORTOSALVO" userId="84b6a243-a524-4ece-a232-6c76dc587a04" providerId="ADAL" clId="{6C5E7DF5-7D39-8948-9CEA-3838E9C3EA50}" dt="2024-01-10T16:19:09.957" v="680"/>
        <pc:sldMkLst>
          <pc:docMk/>
          <pc:sldMk cId="641099809" sldId="281"/>
        </pc:sldMkLst>
        <pc:spChg chg="add mod">
          <ac:chgData name="CARLO PORTOSALVO" userId="84b6a243-a524-4ece-a232-6c76dc587a04" providerId="ADAL" clId="{6C5E7DF5-7D39-8948-9CEA-3838E9C3EA50}" dt="2024-01-10T16:19:09.957" v="680"/>
          <ac:spMkLst>
            <pc:docMk/>
            <pc:sldMk cId="641099809" sldId="281"/>
            <ac:spMk id="8" creationId="{E74B9045-49F7-CD1C-262A-728FCFFA9D49}"/>
          </ac:spMkLst>
        </pc:spChg>
        <pc:spChg chg="add mod">
          <ac:chgData name="CARLO PORTOSALVO" userId="84b6a243-a524-4ece-a232-6c76dc587a04" providerId="ADAL" clId="{6C5E7DF5-7D39-8948-9CEA-3838E9C3EA50}" dt="2024-01-10T16:19:09.957" v="680"/>
          <ac:spMkLst>
            <pc:docMk/>
            <pc:sldMk cId="641099809" sldId="281"/>
            <ac:spMk id="9" creationId="{97252B8C-C1AE-DE4B-C173-765D87937D7A}"/>
          </ac:spMkLst>
        </pc:spChg>
        <pc:cxnChg chg="add mod">
          <ac:chgData name="CARLO PORTOSALVO" userId="84b6a243-a524-4ece-a232-6c76dc587a04" providerId="ADAL" clId="{6C5E7DF5-7D39-8948-9CEA-3838E9C3EA50}" dt="2024-01-10T16:19:09.957" v="680"/>
          <ac:cxnSpMkLst>
            <pc:docMk/>
            <pc:sldMk cId="641099809" sldId="281"/>
            <ac:cxnSpMk id="10" creationId="{BA631AE4-83CF-65B4-F1E0-2D1E6E525523}"/>
          </ac:cxnSpMkLst>
        </pc:cxnChg>
      </pc:sldChg>
      <pc:sldChg chg="addSp modSp modTransition">
        <pc:chgData name="CARLO PORTOSALVO" userId="84b6a243-a524-4ece-a232-6c76dc587a04" providerId="ADAL" clId="{6C5E7DF5-7D39-8948-9CEA-3838E9C3EA50}" dt="2024-01-10T16:19:16.324" v="681"/>
        <pc:sldMkLst>
          <pc:docMk/>
          <pc:sldMk cId="2664181421" sldId="282"/>
        </pc:sldMkLst>
        <pc:spChg chg="add mod">
          <ac:chgData name="CARLO PORTOSALVO" userId="84b6a243-a524-4ece-a232-6c76dc587a04" providerId="ADAL" clId="{6C5E7DF5-7D39-8948-9CEA-3838E9C3EA50}" dt="2024-01-10T16:19:16.324" v="681"/>
          <ac:spMkLst>
            <pc:docMk/>
            <pc:sldMk cId="2664181421" sldId="282"/>
            <ac:spMk id="2" creationId="{746DBE3C-ACBD-981C-9A07-8248324476CC}"/>
          </ac:spMkLst>
        </pc:spChg>
        <pc:spChg chg="add mod">
          <ac:chgData name="CARLO PORTOSALVO" userId="84b6a243-a524-4ece-a232-6c76dc587a04" providerId="ADAL" clId="{6C5E7DF5-7D39-8948-9CEA-3838E9C3EA50}" dt="2024-01-10T16:19:16.324" v="681"/>
          <ac:spMkLst>
            <pc:docMk/>
            <pc:sldMk cId="2664181421" sldId="282"/>
            <ac:spMk id="3" creationId="{B23253E7-5500-6B26-8449-FF455A77B2F9}"/>
          </ac:spMkLst>
        </pc:spChg>
        <pc:cxnChg chg="add mod">
          <ac:chgData name="CARLO PORTOSALVO" userId="84b6a243-a524-4ece-a232-6c76dc587a04" providerId="ADAL" clId="{6C5E7DF5-7D39-8948-9CEA-3838E9C3EA50}" dt="2024-01-10T16:19:16.324" v="681"/>
          <ac:cxnSpMkLst>
            <pc:docMk/>
            <pc:sldMk cId="2664181421" sldId="282"/>
            <ac:cxnSpMk id="4" creationId="{0B2F13DA-5050-F659-7B74-6865B330C16D}"/>
          </ac:cxnSpMkLst>
        </pc:cxnChg>
      </pc:sldChg>
      <pc:sldChg chg="addSp modSp modTransition">
        <pc:chgData name="CARLO PORTOSALVO" userId="84b6a243-a524-4ece-a232-6c76dc587a04" providerId="ADAL" clId="{6C5E7DF5-7D39-8948-9CEA-3838E9C3EA50}" dt="2024-01-10T16:19:18.658" v="682"/>
        <pc:sldMkLst>
          <pc:docMk/>
          <pc:sldMk cId="1977044507" sldId="283"/>
        </pc:sldMkLst>
        <pc:spChg chg="add mod">
          <ac:chgData name="CARLO PORTOSALVO" userId="84b6a243-a524-4ece-a232-6c76dc587a04" providerId="ADAL" clId="{6C5E7DF5-7D39-8948-9CEA-3838E9C3EA50}" dt="2024-01-10T16:19:18.658" v="682"/>
          <ac:spMkLst>
            <pc:docMk/>
            <pc:sldMk cId="1977044507" sldId="283"/>
            <ac:spMk id="2" creationId="{E5D52F91-19EA-3547-62C4-64294E11D5EF}"/>
          </ac:spMkLst>
        </pc:spChg>
        <pc:spChg chg="add mod">
          <ac:chgData name="CARLO PORTOSALVO" userId="84b6a243-a524-4ece-a232-6c76dc587a04" providerId="ADAL" clId="{6C5E7DF5-7D39-8948-9CEA-3838E9C3EA50}" dt="2024-01-10T16:19:18.658" v="682"/>
          <ac:spMkLst>
            <pc:docMk/>
            <pc:sldMk cId="1977044507" sldId="283"/>
            <ac:spMk id="7" creationId="{D5A37C3B-9067-CCBE-3D72-01B5F61D6911}"/>
          </ac:spMkLst>
        </pc:spChg>
        <pc:cxnChg chg="add mod">
          <ac:chgData name="CARLO PORTOSALVO" userId="84b6a243-a524-4ece-a232-6c76dc587a04" providerId="ADAL" clId="{6C5E7DF5-7D39-8948-9CEA-3838E9C3EA50}" dt="2024-01-10T16:19:18.658" v="682"/>
          <ac:cxnSpMkLst>
            <pc:docMk/>
            <pc:sldMk cId="1977044507" sldId="283"/>
            <ac:cxnSpMk id="8" creationId="{ED72A69C-745C-C080-988D-EECB5F2C74A5}"/>
          </ac:cxnSpMkLst>
        </pc:cxnChg>
      </pc:sldChg>
      <pc:sldChg chg="addSp modSp mod modTransition">
        <pc:chgData name="CARLO PORTOSALVO" userId="84b6a243-a524-4ece-a232-6c76dc587a04" providerId="ADAL" clId="{6C5E7DF5-7D39-8948-9CEA-3838E9C3EA50}" dt="2024-01-10T16:19:20.729" v="683"/>
        <pc:sldMkLst>
          <pc:docMk/>
          <pc:sldMk cId="1063550080" sldId="284"/>
        </pc:sldMkLst>
        <pc:spChg chg="add mod">
          <ac:chgData name="CARLO PORTOSALVO" userId="84b6a243-a524-4ece-a232-6c76dc587a04" providerId="ADAL" clId="{6C5E7DF5-7D39-8948-9CEA-3838E9C3EA50}" dt="2024-01-10T16:19:20.729" v="683"/>
          <ac:spMkLst>
            <pc:docMk/>
            <pc:sldMk cId="1063550080" sldId="284"/>
            <ac:spMk id="4" creationId="{32D877B3-D770-C78F-C35F-0F745B3E81DB}"/>
          </ac:spMkLst>
        </pc:spChg>
        <pc:spChg chg="add mod">
          <ac:chgData name="CARLO PORTOSALVO" userId="84b6a243-a524-4ece-a232-6c76dc587a04" providerId="ADAL" clId="{6C5E7DF5-7D39-8948-9CEA-3838E9C3EA50}" dt="2024-01-10T16:19:20.729" v="683"/>
          <ac:spMkLst>
            <pc:docMk/>
            <pc:sldMk cId="1063550080" sldId="284"/>
            <ac:spMk id="5" creationId="{9FFC23E2-B522-FC11-4F24-F1892E3EBB5A}"/>
          </ac:spMkLst>
        </pc:spChg>
        <pc:picChg chg="mod">
          <ac:chgData name="CARLO PORTOSALVO" userId="84b6a243-a524-4ece-a232-6c76dc587a04" providerId="ADAL" clId="{6C5E7DF5-7D39-8948-9CEA-3838E9C3EA50}" dt="2024-01-10T14:20:22.477" v="601" actId="14100"/>
          <ac:picMkLst>
            <pc:docMk/>
            <pc:sldMk cId="1063550080" sldId="284"/>
            <ac:picMk id="3" creationId="{5956B034-8812-65EB-EC9A-C10CF54D2F28}"/>
          </ac:picMkLst>
        </pc:picChg>
        <pc:cxnChg chg="add mod">
          <ac:chgData name="CARLO PORTOSALVO" userId="84b6a243-a524-4ece-a232-6c76dc587a04" providerId="ADAL" clId="{6C5E7DF5-7D39-8948-9CEA-3838E9C3EA50}" dt="2024-01-10T16:19:20.729" v="683"/>
          <ac:cxnSpMkLst>
            <pc:docMk/>
            <pc:sldMk cId="1063550080" sldId="284"/>
            <ac:cxnSpMk id="6" creationId="{B2E63C51-5B14-FCDE-62DD-666E97246DD3}"/>
          </ac:cxnSpMkLst>
        </pc:cxnChg>
      </pc:sldChg>
      <pc:sldChg chg="addSp delSp modSp mod modTransition">
        <pc:chgData name="CARLO PORTOSALVO" userId="84b6a243-a524-4ece-a232-6c76dc587a04" providerId="ADAL" clId="{6C5E7DF5-7D39-8948-9CEA-3838E9C3EA50}" dt="2024-01-11T10:11:32.456" v="2987" actId="14100"/>
        <pc:sldMkLst>
          <pc:docMk/>
          <pc:sldMk cId="971999646" sldId="285"/>
        </pc:sldMkLst>
        <pc:spChg chg="add del mod">
          <ac:chgData name="CARLO PORTOSALVO" userId="84b6a243-a524-4ece-a232-6c76dc587a04" providerId="ADAL" clId="{6C5E7DF5-7D39-8948-9CEA-3838E9C3EA50}" dt="2024-01-10T16:19:07.422" v="678" actId="478"/>
          <ac:spMkLst>
            <pc:docMk/>
            <pc:sldMk cId="971999646" sldId="285"/>
            <ac:spMk id="3" creationId="{61F49C85-5A38-E9DA-D1FC-99CA5728DD2E}"/>
          </ac:spMkLst>
        </pc:spChg>
        <pc:spChg chg="add del mod">
          <ac:chgData name="CARLO PORTOSALVO" userId="84b6a243-a524-4ece-a232-6c76dc587a04" providerId="ADAL" clId="{6C5E7DF5-7D39-8948-9CEA-3838E9C3EA50}" dt="2024-01-10T16:19:07.422" v="678" actId="478"/>
          <ac:spMkLst>
            <pc:docMk/>
            <pc:sldMk cId="971999646" sldId="285"/>
            <ac:spMk id="4" creationId="{88F734B0-3681-EB4D-EDFF-5125828B6807}"/>
          </ac:spMkLst>
        </pc:spChg>
        <pc:spChg chg="add mod">
          <ac:chgData name="CARLO PORTOSALVO" userId="84b6a243-a524-4ece-a232-6c76dc587a04" providerId="ADAL" clId="{6C5E7DF5-7D39-8948-9CEA-3838E9C3EA50}" dt="2024-01-10T16:19:07.626" v="679"/>
          <ac:spMkLst>
            <pc:docMk/>
            <pc:sldMk cId="971999646" sldId="285"/>
            <ac:spMk id="6" creationId="{4C475EE6-999A-4C89-023F-8592DBF3F4B2}"/>
          </ac:spMkLst>
        </pc:spChg>
        <pc:spChg chg="add mod">
          <ac:chgData name="CARLO PORTOSALVO" userId="84b6a243-a524-4ece-a232-6c76dc587a04" providerId="ADAL" clId="{6C5E7DF5-7D39-8948-9CEA-3838E9C3EA50}" dt="2024-01-10T16:19:07.626" v="679"/>
          <ac:spMkLst>
            <pc:docMk/>
            <pc:sldMk cId="971999646" sldId="285"/>
            <ac:spMk id="7" creationId="{542E8CFF-D0B0-B6CC-C3BA-2129DF3C07EC}"/>
          </ac:spMkLst>
        </pc:spChg>
        <pc:spChg chg="mod">
          <ac:chgData name="CARLO PORTOSALVO" userId="84b6a243-a524-4ece-a232-6c76dc587a04" providerId="ADAL" clId="{6C5E7DF5-7D39-8948-9CEA-3838E9C3EA50}" dt="2024-01-11T10:11:32.456" v="2987" actId="14100"/>
          <ac:spMkLst>
            <pc:docMk/>
            <pc:sldMk cId="971999646" sldId="285"/>
            <ac:spMk id="842" creationId="{00000000-0000-0000-0000-000000000000}"/>
          </ac:spMkLst>
        </pc:spChg>
        <pc:picChg chg="mod">
          <ac:chgData name="CARLO PORTOSALVO" userId="84b6a243-a524-4ece-a232-6c76dc587a04" providerId="ADAL" clId="{6C5E7DF5-7D39-8948-9CEA-3838E9C3EA50}" dt="2024-01-10T16:26:51.696" v="799" actId="1076"/>
          <ac:picMkLst>
            <pc:docMk/>
            <pc:sldMk cId="971999646" sldId="285"/>
            <ac:picMk id="2" creationId="{51A29DE3-C711-A1E0-9924-4856AEFF53CF}"/>
          </ac:picMkLst>
        </pc:picChg>
        <pc:cxnChg chg="add del mod">
          <ac:chgData name="CARLO PORTOSALVO" userId="84b6a243-a524-4ece-a232-6c76dc587a04" providerId="ADAL" clId="{6C5E7DF5-7D39-8948-9CEA-3838E9C3EA50}" dt="2024-01-10T16:19:07.422" v="678" actId="478"/>
          <ac:cxnSpMkLst>
            <pc:docMk/>
            <pc:sldMk cId="971999646" sldId="285"/>
            <ac:cxnSpMk id="5" creationId="{8745A247-3E29-418E-F49D-A1FFB6E0B090}"/>
          </ac:cxnSpMkLst>
        </pc:cxnChg>
        <pc:cxnChg chg="add mod">
          <ac:chgData name="CARLO PORTOSALVO" userId="84b6a243-a524-4ece-a232-6c76dc587a04" providerId="ADAL" clId="{6C5E7DF5-7D39-8948-9CEA-3838E9C3EA50}" dt="2024-01-10T16:19:07.626" v="679"/>
          <ac:cxnSpMkLst>
            <pc:docMk/>
            <pc:sldMk cId="971999646" sldId="285"/>
            <ac:cxnSpMk id="8" creationId="{892A0906-6C3D-B441-2C70-69FFE4121582}"/>
          </ac:cxnSpMkLst>
        </pc:cxnChg>
      </pc:sldChg>
      <pc:sldChg chg="addSp modSp mod modTransition">
        <pc:chgData name="CARLO PORTOSALVO" userId="84b6a243-a524-4ece-a232-6c76dc587a04" providerId="ADAL" clId="{6C5E7DF5-7D39-8948-9CEA-3838E9C3EA50}" dt="2024-01-10T16:27:37.441" v="810" actId="20577"/>
        <pc:sldMkLst>
          <pc:docMk/>
          <pc:sldMk cId="4079903517" sldId="286"/>
        </pc:sldMkLst>
        <pc:spChg chg="add mod">
          <ac:chgData name="CARLO PORTOSALVO" userId="84b6a243-a524-4ece-a232-6c76dc587a04" providerId="ADAL" clId="{6C5E7DF5-7D39-8948-9CEA-3838E9C3EA50}" dt="2024-01-10T16:27:33.390" v="802" actId="20577"/>
          <ac:spMkLst>
            <pc:docMk/>
            <pc:sldMk cId="4079903517" sldId="286"/>
            <ac:spMk id="3" creationId="{695A5629-DB2D-4785-7667-5E34EFA67E2F}"/>
          </ac:spMkLst>
        </pc:spChg>
        <pc:spChg chg="add mod">
          <ac:chgData name="CARLO PORTOSALVO" userId="84b6a243-a524-4ece-a232-6c76dc587a04" providerId="ADAL" clId="{6C5E7DF5-7D39-8948-9CEA-3838E9C3EA50}" dt="2024-01-10T16:27:37.441" v="810" actId="20577"/>
          <ac:spMkLst>
            <pc:docMk/>
            <pc:sldMk cId="4079903517" sldId="286"/>
            <ac:spMk id="5" creationId="{2D960673-E77A-7DB8-3B1F-8160C125A5D8}"/>
          </ac:spMkLst>
        </pc:spChg>
        <pc:cxnChg chg="add mod">
          <ac:chgData name="CARLO PORTOSALVO" userId="84b6a243-a524-4ece-a232-6c76dc587a04" providerId="ADAL" clId="{6C5E7DF5-7D39-8948-9CEA-3838E9C3EA50}" dt="2024-01-10T16:27:30.449" v="800"/>
          <ac:cxnSpMkLst>
            <pc:docMk/>
            <pc:sldMk cId="4079903517" sldId="286"/>
            <ac:cxnSpMk id="6" creationId="{B9B7BFE5-4FF1-B48B-2062-CE4EC10C27F9}"/>
          </ac:cxnSpMkLst>
        </pc:cxnChg>
      </pc:sldChg>
      <pc:sldChg chg="addSp modSp modTransition">
        <pc:chgData name="CARLO PORTOSALVO" userId="84b6a243-a524-4ece-a232-6c76dc587a04" providerId="ADAL" clId="{6C5E7DF5-7D39-8948-9CEA-3838E9C3EA50}" dt="2024-01-10T16:27:47.234" v="811"/>
        <pc:sldMkLst>
          <pc:docMk/>
          <pc:sldMk cId="965777771" sldId="287"/>
        </pc:sldMkLst>
        <pc:spChg chg="add mod">
          <ac:chgData name="CARLO PORTOSALVO" userId="84b6a243-a524-4ece-a232-6c76dc587a04" providerId="ADAL" clId="{6C5E7DF5-7D39-8948-9CEA-3838E9C3EA50}" dt="2024-01-10T16:27:47.234" v="811"/>
          <ac:spMkLst>
            <pc:docMk/>
            <pc:sldMk cId="965777771" sldId="287"/>
            <ac:spMk id="2" creationId="{1C9898D0-0230-4967-9865-B1BD7FE2F892}"/>
          </ac:spMkLst>
        </pc:spChg>
        <pc:spChg chg="add mod">
          <ac:chgData name="CARLO PORTOSALVO" userId="84b6a243-a524-4ece-a232-6c76dc587a04" providerId="ADAL" clId="{6C5E7DF5-7D39-8948-9CEA-3838E9C3EA50}" dt="2024-01-10T16:27:47.234" v="811"/>
          <ac:spMkLst>
            <pc:docMk/>
            <pc:sldMk cId="965777771" sldId="287"/>
            <ac:spMk id="4" creationId="{F9CD7951-9F0F-13A5-2CC6-7AE0B8E42701}"/>
          </ac:spMkLst>
        </pc:spChg>
        <pc:cxnChg chg="add mod">
          <ac:chgData name="CARLO PORTOSALVO" userId="84b6a243-a524-4ece-a232-6c76dc587a04" providerId="ADAL" clId="{6C5E7DF5-7D39-8948-9CEA-3838E9C3EA50}" dt="2024-01-10T16:27:47.234" v="811"/>
          <ac:cxnSpMkLst>
            <pc:docMk/>
            <pc:sldMk cId="965777771" sldId="287"/>
            <ac:cxnSpMk id="5" creationId="{F7DA93B0-36F9-3ED0-0560-F750539DD238}"/>
          </ac:cxnSpMkLst>
        </pc:cxnChg>
      </pc:sldChg>
      <pc:sldChg chg="modSp mod modTransition">
        <pc:chgData name="CARLO PORTOSALVO" userId="84b6a243-a524-4ece-a232-6c76dc587a04" providerId="ADAL" clId="{6C5E7DF5-7D39-8948-9CEA-3838E9C3EA50}" dt="2024-01-10T16:29:20.604" v="1026" actId="207"/>
        <pc:sldMkLst>
          <pc:docMk/>
          <pc:sldMk cId="3346430625" sldId="288"/>
        </pc:sldMkLst>
        <pc:spChg chg="mod">
          <ac:chgData name="CARLO PORTOSALVO" userId="84b6a243-a524-4ece-a232-6c76dc587a04" providerId="ADAL" clId="{6C5E7DF5-7D39-8948-9CEA-3838E9C3EA50}" dt="2024-01-10T16:29:20.604" v="1026" actId="207"/>
          <ac:spMkLst>
            <pc:docMk/>
            <pc:sldMk cId="3346430625" sldId="288"/>
            <ac:spMk id="842" creationId="{00000000-0000-0000-0000-000000000000}"/>
          </ac:spMkLst>
        </pc:spChg>
      </pc:sldChg>
      <pc:sldChg chg="addSp delSp modSp mod modTransition">
        <pc:chgData name="CARLO PORTOSALVO" userId="84b6a243-a524-4ece-a232-6c76dc587a04" providerId="ADAL" clId="{6C5E7DF5-7D39-8948-9CEA-3838E9C3EA50}" dt="2024-01-11T16:17:34.484" v="3990" actId="1076"/>
        <pc:sldMkLst>
          <pc:docMk/>
          <pc:sldMk cId="1795639522" sldId="289"/>
        </pc:sldMkLst>
        <pc:spChg chg="add mod">
          <ac:chgData name="CARLO PORTOSALVO" userId="84b6a243-a524-4ece-a232-6c76dc587a04" providerId="ADAL" clId="{6C5E7DF5-7D39-8948-9CEA-3838E9C3EA50}" dt="2024-01-10T16:41:08.157" v="1483"/>
          <ac:spMkLst>
            <pc:docMk/>
            <pc:sldMk cId="1795639522" sldId="289"/>
            <ac:spMk id="4" creationId="{1624BEF5-B109-58AC-8E9F-7DF4EA39E670}"/>
          </ac:spMkLst>
        </pc:spChg>
        <pc:spChg chg="add mod">
          <ac:chgData name="CARLO PORTOSALVO" userId="84b6a243-a524-4ece-a232-6c76dc587a04" providerId="ADAL" clId="{6C5E7DF5-7D39-8948-9CEA-3838E9C3EA50}" dt="2024-01-10T16:41:08.157" v="1483"/>
          <ac:spMkLst>
            <pc:docMk/>
            <pc:sldMk cId="1795639522" sldId="289"/>
            <ac:spMk id="5" creationId="{B5BC59B2-79D8-E1EA-0DC0-1AC2FF664179}"/>
          </ac:spMkLst>
        </pc:spChg>
        <pc:picChg chg="add mod">
          <ac:chgData name="CARLO PORTOSALVO" userId="84b6a243-a524-4ece-a232-6c76dc587a04" providerId="ADAL" clId="{6C5E7DF5-7D39-8948-9CEA-3838E9C3EA50}" dt="2024-01-10T16:31:36.893" v="1038" actId="14100"/>
          <ac:picMkLst>
            <pc:docMk/>
            <pc:sldMk cId="1795639522" sldId="289"/>
            <ac:picMk id="2" creationId="{CA5D84FD-5DB8-6E0B-C3DB-8E3ACF3E3E13}"/>
          </ac:picMkLst>
        </pc:picChg>
        <pc:picChg chg="del mod">
          <ac:chgData name="CARLO PORTOSALVO" userId="84b6a243-a524-4ece-a232-6c76dc587a04" providerId="ADAL" clId="{6C5E7DF5-7D39-8948-9CEA-3838E9C3EA50}" dt="2024-01-10T16:35:42.058" v="1394" actId="478"/>
          <ac:picMkLst>
            <pc:docMk/>
            <pc:sldMk cId="1795639522" sldId="289"/>
            <ac:picMk id="3" creationId="{CA5D84FD-5DB8-6E0B-C3DB-8E3ACF3E3E13}"/>
          </ac:picMkLst>
        </pc:picChg>
        <pc:picChg chg="mod">
          <ac:chgData name="CARLO PORTOSALVO" userId="84b6a243-a524-4ece-a232-6c76dc587a04" providerId="ADAL" clId="{6C5E7DF5-7D39-8948-9CEA-3838E9C3EA50}" dt="2024-01-11T16:17:34.484" v="3990" actId="1076"/>
          <ac:picMkLst>
            <pc:docMk/>
            <pc:sldMk cId="1795639522" sldId="289"/>
            <ac:picMk id="2050" creationId="{EE924B0C-E749-B783-E4AE-624BC981A18B}"/>
          </ac:picMkLst>
        </pc:picChg>
        <pc:cxnChg chg="add mod">
          <ac:chgData name="CARLO PORTOSALVO" userId="84b6a243-a524-4ece-a232-6c76dc587a04" providerId="ADAL" clId="{6C5E7DF5-7D39-8948-9CEA-3838E9C3EA50}" dt="2024-01-10T16:41:08.157" v="1483"/>
          <ac:cxnSpMkLst>
            <pc:docMk/>
            <pc:sldMk cId="1795639522" sldId="289"/>
            <ac:cxnSpMk id="6" creationId="{1AFD92DD-6910-D389-8E38-C7AAAF95E156}"/>
          </ac:cxnSpMkLst>
        </pc:cxnChg>
      </pc:sldChg>
      <pc:sldChg chg="addSp delSp modSp mod modTransition">
        <pc:chgData name="CARLO PORTOSALVO" userId="84b6a243-a524-4ece-a232-6c76dc587a04" providerId="ADAL" clId="{6C5E7DF5-7D39-8948-9CEA-3838E9C3EA50}" dt="2024-01-11T16:19:16.575" v="4050" actId="478"/>
        <pc:sldMkLst>
          <pc:docMk/>
          <pc:sldMk cId="789848969" sldId="290"/>
        </pc:sldMkLst>
        <pc:spChg chg="add mod">
          <ac:chgData name="CARLO PORTOSALVO" userId="84b6a243-a524-4ece-a232-6c76dc587a04" providerId="ADAL" clId="{6C5E7DF5-7D39-8948-9CEA-3838E9C3EA50}" dt="2024-01-10T16:30:15.069" v="1032" actId="1076"/>
          <ac:spMkLst>
            <pc:docMk/>
            <pc:sldMk cId="789848969" sldId="290"/>
            <ac:spMk id="4" creationId="{D92B1869-84B9-57A6-27FB-E6E1DF09B9D7}"/>
          </ac:spMkLst>
        </pc:spChg>
        <pc:spChg chg="add mod">
          <ac:chgData name="CARLO PORTOSALVO" userId="84b6a243-a524-4ece-a232-6c76dc587a04" providerId="ADAL" clId="{6C5E7DF5-7D39-8948-9CEA-3838E9C3EA50}" dt="2024-01-10T16:41:11.571" v="1485"/>
          <ac:spMkLst>
            <pc:docMk/>
            <pc:sldMk cId="789848969" sldId="290"/>
            <ac:spMk id="5" creationId="{674A88CA-113C-03FA-8637-CDEAC79FCEFE}"/>
          </ac:spMkLst>
        </pc:spChg>
        <pc:spChg chg="add mod">
          <ac:chgData name="CARLO PORTOSALVO" userId="84b6a243-a524-4ece-a232-6c76dc587a04" providerId="ADAL" clId="{6C5E7DF5-7D39-8948-9CEA-3838E9C3EA50}" dt="2024-01-10T16:41:11.571" v="1485"/>
          <ac:spMkLst>
            <pc:docMk/>
            <pc:sldMk cId="789848969" sldId="290"/>
            <ac:spMk id="6" creationId="{A4CCBC91-D45A-4517-22BE-94A7BE92A328}"/>
          </ac:spMkLst>
        </pc:spChg>
        <pc:spChg chg="mod">
          <ac:chgData name="CARLO PORTOSALVO" userId="84b6a243-a524-4ece-a232-6c76dc587a04" providerId="ADAL" clId="{6C5E7DF5-7D39-8948-9CEA-3838E9C3EA50}" dt="2024-01-10T16:29:58.040" v="1029" actId="14100"/>
          <ac:spMkLst>
            <pc:docMk/>
            <pc:sldMk cId="789848969" sldId="290"/>
            <ac:spMk id="842" creationId="{00000000-0000-0000-0000-000000000000}"/>
          </ac:spMkLst>
        </pc:spChg>
        <pc:picChg chg="del">
          <ac:chgData name="CARLO PORTOSALVO" userId="84b6a243-a524-4ece-a232-6c76dc587a04" providerId="ADAL" clId="{6C5E7DF5-7D39-8948-9CEA-3838E9C3EA50}" dt="2024-01-11T16:19:16.575" v="4050" actId="478"/>
          <ac:picMkLst>
            <pc:docMk/>
            <pc:sldMk cId="789848969" sldId="290"/>
            <ac:picMk id="2" creationId="{5671CD8C-BF0B-4672-71D6-CEBBABAB6C34}"/>
          </ac:picMkLst>
        </pc:picChg>
        <pc:cxnChg chg="add mod">
          <ac:chgData name="CARLO PORTOSALVO" userId="84b6a243-a524-4ece-a232-6c76dc587a04" providerId="ADAL" clId="{6C5E7DF5-7D39-8948-9CEA-3838E9C3EA50}" dt="2024-01-10T16:41:11.571" v="1485"/>
          <ac:cxnSpMkLst>
            <pc:docMk/>
            <pc:sldMk cId="789848969" sldId="290"/>
            <ac:cxnSpMk id="7" creationId="{00AE6779-63C1-FCCB-14AD-21AB83312F4E}"/>
          </ac:cxnSpMkLst>
        </pc:cxnChg>
      </pc:sldChg>
      <pc:sldChg chg="addSp modSp modTransition">
        <pc:chgData name="CARLO PORTOSALVO" userId="84b6a243-a524-4ece-a232-6c76dc587a04" providerId="ADAL" clId="{6C5E7DF5-7D39-8948-9CEA-3838E9C3EA50}" dt="2024-01-10T16:41:13.355" v="1486"/>
        <pc:sldMkLst>
          <pc:docMk/>
          <pc:sldMk cId="3425126458" sldId="291"/>
        </pc:sldMkLst>
        <pc:spChg chg="mod">
          <ac:chgData name="CARLO PORTOSALVO" userId="84b6a243-a524-4ece-a232-6c76dc587a04" providerId="ADAL" clId="{6C5E7DF5-7D39-8948-9CEA-3838E9C3EA50}" dt="2024-01-10T16:39:23.124" v="1417" actId="20577"/>
          <ac:spMkLst>
            <pc:docMk/>
            <pc:sldMk cId="3425126458" sldId="291"/>
            <ac:spMk id="2" creationId="{3412D411-5959-B924-7478-75067405A56E}"/>
          </ac:spMkLst>
        </pc:spChg>
        <pc:spChg chg="add mod">
          <ac:chgData name="CARLO PORTOSALVO" userId="84b6a243-a524-4ece-a232-6c76dc587a04" providerId="ADAL" clId="{6C5E7DF5-7D39-8948-9CEA-3838E9C3EA50}" dt="2024-01-10T16:41:13.355" v="1486"/>
          <ac:spMkLst>
            <pc:docMk/>
            <pc:sldMk cId="3425126458" sldId="291"/>
            <ac:spMk id="3" creationId="{6C6EA102-F1DE-2C0D-DF65-6939FF313364}"/>
          </ac:spMkLst>
        </pc:spChg>
        <pc:spChg chg="add mod">
          <ac:chgData name="CARLO PORTOSALVO" userId="84b6a243-a524-4ece-a232-6c76dc587a04" providerId="ADAL" clId="{6C5E7DF5-7D39-8948-9CEA-3838E9C3EA50}" dt="2024-01-10T16:41:13.355" v="1486"/>
          <ac:spMkLst>
            <pc:docMk/>
            <pc:sldMk cId="3425126458" sldId="291"/>
            <ac:spMk id="4" creationId="{B01AF929-3F1C-77C4-1C15-BAE59715BD55}"/>
          </ac:spMkLst>
        </pc:spChg>
        <pc:cxnChg chg="add mod">
          <ac:chgData name="CARLO PORTOSALVO" userId="84b6a243-a524-4ece-a232-6c76dc587a04" providerId="ADAL" clId="{6C5E7DF5-7D39-8948-9CEA-3838E9C3EA50}" dt="2024-01-10T16:41:13.355" v="1486"/>
          <ac:cxnSpMkLst>
            <pc:docMk/>
            <pc:sldMk cId="3425126458" sldId="291"/>
            <ac:cxnSpMk id="5" creationId="{BE119855-6111-962A-9ED6-C7B474B72366}"/>
          </ac:cxnSpMkLst>
        </pc:cxnChg>
      </pc:sldChg>
      <pc:sldChg chg="modSp mod modTransition">
        <pc:chgData name="CARLO PORTOSALVO" userId="84b6a243-a524-4ece-a232-6c76dc587a04" providerId="ADAL" clId="{6C5E7DF5-7D39-8948-9CEA-3838E9C3EA50}" dt="2024-01-10T16:40:26.628" v="1475" actId="207"/>
        <pc:sldMkLst>
          <pc:docMk/>
          <pc:sldMk cId="2715439686" sldId="292"/>
        </pc:sldMkLst>
        <pc:spChg chg="mod">
          <ac:chgData name="CARLO PORTOSALVO" userId="84b6a243-a524-4ece-a232-6c76dc587a04" providerId="ADAL" clId="{6C5E7DF5-7D39-8948-9CEA-3838E9C3EA50}" dt="2024-01-10T16:40:18.533" v="1471" actId="207"/>
          <ac:spMkLst>
            <pc:docMk/>
            <pc:sldMk cId="2715439686" sldId="292"/>
            <ac:spMk id="5" creationId="{9D0F4755-6CF3-744B-6987-D5E7A9F63B4F}"/>
          </ac:spMkLst>
        </pc:spChg>
        <pc:spChg chg="mod">
          <ac:chgData name="CARLO PORTOSALVO" userId="84b6a243-a524-4ece-a232-6c76dc587a04" providerId="ADAL" clId="{6C5E7DF5-7D39-8948-9CEA-3838E9C3EA50}" dt="2024-01-10T16:40:22.070" v="1473" actId="207"/>
          <ac:spMkLst>
            <pc:docMk/>
            <pc:sldMk cId="2715439686" sldId="292"/>
            <ac:spMk id="6" creationId="{1F1FC503-190D-BE9F-C31D-5F6AB7EDC62F}"/>
          </ac:spMkLst>
        </pc:spChg>
        <pc:spChg chg="mod">
          <ac:chgData name="CARLO PORTOSALVO" userId="84b6a243-a524-4ece-a232-6c76dc587a04" providerId="ADAL" clId="{6C5E7DF5-7D39-8948-9CEA-3838E9C3EA50}" dt="2024-01-10T16:40:26.628" v="1475" actId="207"/>
          <ac:spMkLst>
            <pc:docMk/>
            <pc:sldMk cId="2715439686" sldId="292"/>
            <ac:spMk id="7" creationId="{84D09AF8-262D-E354-557B-DDC852478850}"/>
          </ac:spMkLst>
        </pc:spChg>
        <pc:picChg chg="mod">
          <ac:chgData name="CARLO PORTOSALVO" userId="84b6a243-a524-4ece-a232-6c76dc587a04" providerId="ADAL" clId="{6C5E7DF5-7D39-8948-9CEA-3838E9C3EA50}" dt="2024-01-10T16:40:09.371" v="1469" actId="14861"/>
          <ac:picMkLst>
            <pc:docMk/>
            <pc:sldMk cId="2715439686" sldId="292"/>
            <ac:picMk id="8" creationId="{FB2B4B5A-A019-DBAC-D67D-89ED4F50DD51}"/>
          </ac:picMkLst>
        </pc:picChg>
        <pc:picChg chg="mod">
          <ac:chgData name="CARLO PORTOSALVO" userId="84b6a243-a524-4ece-a232-6c76dc587a04" providerId="ADAL" clId="{6C5E7DF5-7D39-8948-9CEA-3838E9C3EA50}" dt="2024-01-10T16:39:58.286" v="1445" actId="14861"/>
          <ac:picMkLst>
            <pc:docMk/>
            <pc:sldMk cId="2715439686" sldId="292"/>
            <ac:picMk id="9" creationId="{6E84A974-4705-F8C4-E797-3405100F7898}"/>
          </ac:picMkLst>
        </pc:picChg>
      </pc:sldChg>
      <pc:sldChg chg="addSp delSp modSp mod modTransition modNotesTx">
        <pc:chgData name="CARLO PORTOSALVO" userId="84b6a243-a524-4ece-a232-6c76dc587a04" providerId="ADAL" clId="{6C5E7DF5-7D39-8948-9CEA-3838E9C3EA50}" dt="2024-01-11T16:16:44.460" v="3985" actId="208"/>
        <pc:sldMkLst>
          <pc:docMk/>
          <pc:sldMk cId="1555571359" sldId="293"/>
        </pc:sldMkLst>
        <pc:spChg chg="add mod">
          <ac:chgData name="CARLO PORTOSALVO" userId="84b6a243-a524-4ece-a232-6c76dc587a04" providerId="ADAL" clId="{6C5E7DF5-7D39-8948-9CEA-3838E9C3EA50}" dt="2024-01-10T16:41:17.915" v="1487"/>
          <ac:spMkLst>
            <pc:docMk/>
            <pc:sldMk cId="1555571359" sldId="293"/>
            <ac:spMk id="2" creationId="{3ED2DAFE-5F54-C5DA-1A77-E8CF7226C1F7}"/>
          </ac:spMkLst>
        </pc:spChg>
        <pc:spChg chg="add mod">
          <ac:chgData name="CARLO PORTOSALVO" userId="84b6a243-a524-4ece-a232-6c76dc587a04" providerId="ADAL" clId="{6C5E7DF5-7D39-8948-9CEA-3838E9C3EA50}" dt="2024-01-10T16:41:17.915" v="1487"/>
          <ac:spMkLst>
            <pc:docMk/>
            <pc:sldMk cId="1555571359" sldId="293"/>
            <ac:spMk id="3" creationId="{A456CF44-257C-6B00-26E7-3D0E05568C90}"/>
          </ac:spMkLst>
        </pc:spChg>
        <pc:spChg chg="mod">
          <ac:chgData name="CARLO PORTOSALVO" userId="84b6a243-a524-4ece-a232-6c76dc587a04" providerId="ADAL" clId="{6C5E7DF5-7D39-8948-9CEA-3838E9C3EA50}" dt="2024-01-11T16:11:24.764" v="3913" actId="1076"/>
          <ac:spMkLst>
            <pc:docMk/>
            <pc:sldMk cId="1555571359" sldId="293"/>
            <ac:spMk id="10" creationId="{8A14B4B5-30CD-A7CB-899F-7D79C0B3151E}"/>
          </ac:spMkLst>
        </pc:spChg>
        <pc:picChg chg="add del mod">
          <ac:chgData name="CARLO PORTOSALVO" userId="84b6a243-a524-4ece-a232-6c76dc587a04" providerId="ADAL" clId="{6C5E7DF5-7D39-8948-9CEA-3838E9C3EA50}" dt="2024-01-11T16:13:10.003" v="3935" actId="478"/>
          <ac:picMkLst>
            <pc:docMk/>
            <pc:sldMk cId="1555571359" sldId="293"/>
            <ac:picMk id="5" creationId="{B80E2BD4-5FF0-E0ED-D892-706B9782C5CC}"/>
          </ac:picMkLst>
        </pc:picChg>
        <pc:picChg chg="add mod">
          <ac:chgData name="CARLO PORTOSALVO" userId="84b6a243-a524-4ece-a232-6c76dc587a04" providerId="ADAL" clId="{6C5E7DF5-7D39-8948-9CEA-3838E9C3EA50}" dt="2024-01-11T16:16:44.460" v="3985" actId="208"/>
          <ac:picMkLst>
            <pc:docMk/>
            <pc:sldMk cId="1555571359" sldId="293"/>
            <ac:picMk id="6" creationId="{435F56B9-7692-3B6B-281E-8CC82FDB57CA}"/>
          </ac:picMkLst>
        </pc:picChg>
        <pc:picChg chg="mod">
          <ac:chgData name="CARLO PORTOSALVO" userId="84b6a243-a524-4ece-a232-6c76dc587a04" providerId="ADAL" clId="{6C5E7DF5-7D39-8948-9CEA-3838E9C3EA50}" dt="2024-01-11T16:13:04.795" v="3934" actId="208"/>
          <ac:picMkLst>
            <pc:docMk/>
            <pc:sldMk cId="1555571359" sldId="293"/>
            <ac:picMk id="11" creationId="{25D678B4-2DBD-F0D5-FFA5-8F69B306B55C}"/>
          </ac:picMkLst>
        </pc:picChg>
        <pc:cxnChg chg="add mod">
          <ac:chgData name="CARLO PORTOSALVO" userId="84b6a243-a524-4ece-a232-6c76dc587a04" providerId="ADAL" clId="{6C5E7DF5-7D39-8948-9CEA-3838E9C3EA50}" dt="2024-01-10T16:41:17.915" v="1487"/>
          <ac:cxnSpMkLst>
            <pc:docMk/>
            <pc:sldMk cId="1555571359" sldId="293"/>
            <ac:cxnSpMk id="4" creationId="{B33511DA-2C82-30DF-9292-4D7E53F403AC}"/>
          </ac:cxnSpMkLst>
        </pc:cxnChg>
        <pc:cxnChg chg="add del mod">
          <ac:chgData name="CARLO PORTOSALVO" userId="84b6a243-a524-4ece-a232-6c76dc587a04" providerId="ADAL" clId="{6C5E7DF5-7D39-8948-9CEA-3838E9C3EA50}" dt="2024-01-11T16:16:19.939" v="3982" actId="478"/>
          <ac:cxnSpMkLst>
            <pc:docMk/>
            <pc:sldMk cId="1555571359" sldId="293"/>
            <ac:cxnSpMk id="7" creationId="{AFEC710D-E7DB-335E-FC95-57100930719C}"/>
          </ac:cxnSpMkLst>
        </pc:cxnChg>
        <pc:cxnChg chg="add mod">
          <ac:chgData name="CARLO PORTOSALVO" userId="84b6a243-a524-4ece-a232-6c76dc587a04" providerId="ADAL" clId="{6C5E7DF5-7D39-8948-9CEA-3838E9C3EA50}" dt="2024-01-11T16:16:24.693" v="3984" actId="1076"/>
          <ac:cxnSpMkLst>
            <pc:docMk/>
            <pc:sldMk cId="1555571359" sldId="293"/>
            <ac:cxnSpMk id="8" creationId="{2D0828A3-3657-9058-1DD8-55E093227212}"/>
          </ac:cxnSpMkLst>
        </pc:cxnChg>
      </pc:sldChg>
      <pc:sldChg chg="addSp delSp modSp mod modTransition modNotesTx">
        <pc:chgData name="CARLO PORTOSALVO" userId="84b6a243-a524-4ece-a232-6c76dc587a04" providerId="ADAL" clId="{6C5E7DF5-7D39-8948-9CEA-3838E9C3EA50}" dt="2024-01-11T16:19:04.325" v="4049" actId="1076"/>
        <pc:sldMkLst>
          <pc:docMk/>
          <pc:sldMk cId="1201854397" sldId="294"/>
        </pc:sldMkLst>
        <pc:spChg chg="add mod">
          <ac:chgData name="CARLO PORTOSALVO" userId="84b6a243-a524-4ece-a232-6c76dc587a04" providerId="ADAL" clId="{6C5E7DF5-7D39-8948-9CEA-3838E9C3EA50}" dt="2024-01-10T16:30:28.168" v="1034" actId="1076"/>
          <ac:spMkLst>
            <pc:docMk/>
            <pc:sldMk cId="1201854397" sldId="294"/>
            <ac:spMk id="2" creationId="{7340DFB5-96D3-32B9-8AB0-9931FBAF7AA3}"/>
          </ac:spMkLst>
        </pc:spChg>
        <pc:spChg chg="add mod">
          <ac:chgData name="CARLO PORTOSALVO" userId="84b6a243-a524-4ece-a232-6c76dc587a04" providerId="ADAL" clId="{6C5E7DF5-7D39-8948-9CEA-3838E9C3EA50}" dt="2024-01-10T16:41:09.906" v="1484"/>
          <ac:spMkLst>
            <pc:docMk/>
            <pc:sldMk cId="1201854397" sldId="294"/>
            <ac:spMk id="3" creationId="{F9CE9769-9B81-97E9-3270-D61A397BFA92}"/>
          </ac:spMkLst>
        </pc:spChg>
        <pc:spChg chg="add mod">
          <ac:chgData name="CARLO PORTOSALVO" userId="84b6a243-a524-4ece-a232-6c76dc587a04" providerId="ADAL" clId="{6C5E7DF5-7D39-8948-9CEA-3838E9C3EA50}" dt="2024-01-10T16:41:09.906" v="1484"/>
          <ac:spMkLst>
            <pc:docMk/>
            <pc:sldMk cId="1201854397" sldId="294"/>
            <ac:spMk id="4" creationId="{9208A50E-5FCF-8C2F-5862-7AFC5F378EB5}"/>
          </ac:spMkLst>
        </pc:spChg>
        <pc:spChg chg="mod">
          <ac:chgData name="CARLO PORTOSALVO" userId="84b6a243-a524-4ece-a232-6c76dc587a04" providerId="ADAL" clId="{6C5E7DF5-7D39-8948-9CEA-3838E9C3EA50}" dt="2024-01-11T16:18:40.929" v="4042" actId="1076"/>
          <ac:spMkLst>
            <pc:docMk/>
            <pc:sldMk cId="1201854397" sldId="294"/>
            <ac:spMk id="11" creationId="{70B44632-B889-131F-9607-935A27405B30}"/>
          </ac:spMkLst>
        </pc:spChg>
        <pc:spChg chg="mod">
          <ac:chgData name="CARLO PORTOSALVO" userId="84b6a243-a524-4ece-a232-6c76dc587a04" providerId="ADAL" clId="{6C5E7DF5-7D39-8948-9CEA-3838E9C3EA50}" dt="2024-01-10T16:30:06.224" v="1030" actId="14100"/>
          <ac:spMkLst>
            <pc:docMk/>
            <pc:sldMk cId="1201854397" sldId="294"/>
            <ac:spMk id="842" creationId="{00000000-0000-0000-0000-000000000000}"/>
          </ac:spMkLst>
        </pc:spChg>
        <pc:picChg chg="add mod">
          <ac:chgData name="CARLO PORTOSALVO" userId="84b6a243-a524-4ece-a232-6c76dc587a04" providerId="ADAL" clId="{6C5E7DF5-7D39-8948-9CEA-3838E9C3EA50}" dt="2024-01-11T16:19:04.325" v="4049" actId="1076"/>
          <ac:picMkLst>
            <pc:docMk/>
            <pc:sldMk cId="1201854397" sldId="294"/>
            <ac:picMk id="6" creationId="{44622FD1-FE5A-4F8A-9942-897DAAF2CF44}"/>
          </ac:picMkLst>
        </pc:picChg>
        <pc:picChg chg="del">
          <ac:chgData name="CARLO PORTOSALVO" userId="84b6a243-a524-4ece-a232-6c76dc587a04" providerId="ADAL" clId="{6C5E7DF5-7D39-8948-9CEA-3838E9C3EA50}" dt="2024-01-11T16:17:58.229" v="3991" actId="478"/>
          <ac:picMkLst>
            <pc:docMk/>
            <pc:sldMk cId="1201854397" sldId="294"/>
            <ac:picMk id="7" creationId="{BE7CB01E-BF35-6D08-3F80-C577DBCA61EB}"/>
          </ac:picMkLst>
        </pc:picChg>
        <pc:picChg chg="del mod">
          <ac:chgData name="CARLO PORTOSALVO" userId="84b6a243-a524-4ece-a232-6c76dc587a04" providerId="ADAL" clId="{6C5E7DF5-7D39-8948-9CEA-3838E9C3EA50}" dt="2024-01-11T16:18:56.744" v="4046" actId="478"/>
          <ac:picMkLst>
            <pc:docMk/>
            <pc:sldMk cId="1201854397" sldId="294"/>
            <ac:picMk id="3074" creationId="{105C104B-71CE-5285-B4C5-81689BE019CB}"/>
          </ac:picMkLst>
        </pc:picChg>
        <pc:cxnChg chg="add mod">
          <ac:chgData name="CARLO PORTOSALVO" userId="84b6a243-a524-4ece-a232-6c76dc587a04" providerId="ADAL" clId="{6C5E7DF5-7D39-8948-9CEA-3838E9C3EA50}" dt="2024-01-10T16:41:09.906" v="1484"/>
          <ac:cxnSpMkLst>
            <pc:docMk/>
            <pc:sldMk cId="1201854397" sldId="294"/>
            <ac:cxnSpMk id="5" creationId="{46CC64F4-59A6-39B4-6A7C-F04B78414BD8}"/>
          </ac:cxnSpMkLst>
        </pc:cxnChg>
      </pc:sldChg>
      <pc:sldChg chg="addSp modSp del modTransition">
        <pc:chgData name="CARLO PORTOSALVO" userId="84b6a243-a524-4ece-a232-6c76dc587a04" providerId="ADAL" clId="{6C5E7DF5-7D39-8948-9CEA-3838E9C3EA50}" dt="2024-01-11T16:16:49.980" v="3986" actId="2696"/>
        <pc:sldMkLst>
          <pc:docMk/>
          <pc:sldMk cId="3492212829" sldId="295"/>
        </pc:sldMkLst>
        <pc:spChg chg="add mod">
          <ac:chgData name="CARLO PORTOSALVO" userId="84b6a243-a524-4ece-a232-6c76dc587a04" providerId="ADAL" clId="{6C5E7DF5-7D39-8948-9CEA-3838E9C3EA50}" dt="2024-01-10T16:41:24.896" v="1489"/>
          <ac:spMkLst>
            <pc:docMk/>
            <pc:sldMk cId="3492212829" sldId="295"/>
            <ac:spMk id="2" creationId="{6DE08C40-B040-B63B-007A-DF18FC051C67}"/>
          </ac:spMkLst>
        </pc:spChg>
        <pc:spChg chg="add mod">
          <ac:chgData name="CARLO PORTOSALVO" userId="84b6a243-a524-4ece-a232-6c76dc587a04" providerId="ADAL" clId="{6C5E7DF5-7D39-8948-9CEA-3838E9C3EA50}" dt="2024-01-10T16:41:24.896" v="1489"/>
          <ac:spMkLst>
            <pc:docMk/>
            <pc:sldMk cId="3492212829" sldId="295"/>
            <ac:spMk id="6" creationId="{31796D26-ABD1-7389-1045-1E1BD87230E3}"/>
          </ac:spMkLst>
        </pc:spChg>
        <pc:cxnChg chg="add mod">
          <ac:chgData name="CARLO PORTOSALVO" userId="84b6a243-a524-4ece-a232-6c76dc587a04" providerId="ADAL" clId="{6C5E7DF5-7D39-8948-9CEA-3838E9C3EA50}" dt="2024-01-10T16:41:24.896" v="1489"/>
          <ac:cxnSpMkLst>
            <pc:docMk/>
            <pc:sldMk cId="3492212829" sldId="295"/>
            <ac:cxnSpMk id="7" creationId="{8E01E026-503A-868E-FD3E-144C4E04A267}"/>
          </ac:cxnSpMkLst>
        </pc:cxnChg>
      </pc:sldChg>
      <pc:sldChg chg="addSp modSp mod modTransition modNotesTx">
        <pc:chgData name="CARLO PORTOSALVO" userId="84b6a243-a524-4ece-a232-6c76dc587a04" providerId="ADAL" clId="{6C5E7DF5-7D39-8948-9CEA-3838E9C3EA50}" dt="2024-01-11T10:44:04.784" v="3737" actId="20577"/>
        <pc:sldMkLst>
          <pc:docMk/>
          <pc:sldMk cId="1963518380" sldId="296"/>
        </pc:sldMkLst>
        <pc:spChg chg="add mod">
          <ac:chgData name="CARLO PORTOSALVO" userId="84b6a243-a524-4ece-a232-6c76dc587a04" providerId="ADAL" clId="{6C5E7DF5-7D39-8948-9CEA-3838E9C3EA50}" dt="2024-01-10T16:41:26.837" v="1490"/>
          <ac:spMkLst>
            <pc:docMk/>
            <pc:sldMk cId="1963518380" sldId="296"/>
            <ac:spMk id="4" creationId="{351F8DCA-9F1C-1785-ABC3-8DF3666F919F}"/>
          </ac:spMkLst>
        </pc:spChg>
        <pc:spChg chg="add mod">
          <ac:chgData name="CARLO PORTOSALVO" userId="84b6a243-a524-4ece-a232-6c76dc587a04" providerId="ADAL" clId="{6C5E7DF5-7D39-8948-9CEA-3838E9C3EA50}" dt="2024-01-10T16:41:26.837" v="1490"/>
          <ac:spMkLst>
            <pc:docMk/>
            <pc:sldMk cId="1963518380" sldId="296"/>
            <ac:spMk id="5" creationId="{D6D3136B-96E3-4D4C-7858-2822BFF19935}"/>
          </ac:spMkLst>
        </pc:spChg>
        <pc:spChg chg="mod">
          <ac:chgData name="CARLO PORTOSALVO" userId="84b6a243-a524-4ece-a232-6c76dc587a04" providerId="ADAL" clId="{6C5E7DF5-7D39-8948-9CEA-3838E9C3EA50}" dt="2024-01-10T14:18:26.455" v="598" actId="20577"/>
          <ac:spMkLst>
            <pc:docMk/>
            <pc:sldMk cId="1963518380" sldId="296"/>
            <ac:spMk id="842" creationId="{00000000-0000-0000-0000-000000000000}"/>
          </ac:spMkLst>
        </pc:spChg>
        <pc:cxnChg chg="add mod">
          <ac:chgData name="CARLO PORTOSALVO" userId="84b6a243-a524-4ece-a232-6c76dc587a04" providerId="ADAL" clId="{6C5E7DF5-7D39-8948-9CEA-3838E9C3EA50}" dt="2024-01-10T16:41:26.837" v="1490"/>
          <ac:cxnSpMkLst>
            <pc:docMk/>
            <pc:sldMk cId="1963518380" sldId="296"/>
            <ac:cxnSpMk id="6" creationId="{105EFFF0-1623-49A7-5D7D-8F330865F07F}"/>
          </ac:cxnSpMkLst>
        </pc:cxnChg>
      </pc:sldChg>
      <pc:sldChg chg="addSp delSp modSp mod modTransition">
        <pc:chgData name="CARLO PORTOSALVO" userId="84b6a243-a524-4ece-a232-6c76dc587a04" providerId="ADAL" clId="{6C5E7DF5-7D39-8948-9CEA-3838E9C3EA50}" dt="2024-01-12T13:14:18.111" v="4221" actId="14100"/>
        <pc:sldMkLst>
          <pc:docMk/>
          <pc:sldMk cId="847298322" sldId="297"/>
        </pc:sldMkLst>
        <pc:spChg chg="del mod">
          <ac:chgData name="CARLO PORTOSALVO" userId="84b6a243-a524-4ece-a232-6c76dc587a04" providerId="ADAL" clId="{6C5E7DF5-7D39-8948-9CEA-3838E9C3EA50}" dt="2024-01-10T16:42:46.554" v="1649" actId="478"/>
          <ac:spMkLst>
            <pc:docMk/>
            <pc:sldMk cId="847298322" sldId="297"/>
            <ac:spMk id="3" creationId="{7FEB7882-227B-0CA9-39D3-6A95D63DC236}"/>
          </ac:spMkLst>
        </pc:spChg>
        <pc:spChg chg="add mod">
          <ac:chgData name="CARLO PORTOSALVO" userId="84b6a243-a524-4ece-a232-6c76dc587a04" providerId="ADAL" clId="{6C5E7DF5-7D39-8948-9CEA-3838E9C3EA50}" dt="2024-01-10T16:43:33.389" v="1658"/>
          <ac:spMkLst>
            <pc:docMk/>
            <pc:sldMk cId="847298322" sldId="297"/>
            <ac:spMk id="5" creationId="{C70308D5-61F7-D274-C29A-2A90C2D62C83}"/>
          </ac:spMkLst>
        </pc:spChg>
        <pc:spChg chg="add mod">
          <ac:chgData name="CARLO PORTOSALVO" userId="84b6a243-a524-4ece-a232-6c76dc587a04" providerId="ADAL" clId="{6C5E7DF5-7D39-8948-9CEA-3838E9C3EA50}" dt="2024-01-10T16:43:33.389" v="1658"/>
          <ac:spMkLst>
            <pc:docMk/>
            <pc:sldMk cId="847298322" sldId="297"/>
            <ac:spMk id="6" creationId="{EDE377A8-1BA2-85AF-35D4-87724567F771}"/>
          </ac:spMkLst>
        </pc:spChg>
        <pc:graphicFrameChg chg="mod">
          <ac:chgData name="CARLO PORTOSALVO" userId="84b6a243-a524-4ece-a232-6c76dc587a04" providerId="ADAL" clId="{6C5E7DF5-7D39-8948-9CEA-3838E9C3EA50}" dt="2024-01-12T13:14:18.111" v="4221" actId="14100"/>
          <ac:graphicFrameMkLst>
            <pc:docMk/>
            <pc:sldMk cId="847298322" sldId="297"/>
            <ac:graphicFrameMk id="4" creationId="{18642929-8466-3177-1ACC-5663B47D4DC4}"/>
          </ac:graphicFrameMkLst>
        </pc:graphicFrameChg>
        <pc:picChg chg="mod">
          <ac:chgData name="CARLO PORTOSALVO" userId="84b6a243-a524-4ece-a232-6c76dc587a04" providerId="ADAL" clId="{6C5E7DF5-7D39-8948-9CEA-3838E9C3EA50}" dt="2024-01-10T16:42:57.851" v="1654" actId="1076"/>
          <ac:picMkLst>
            <pc:docMk/>
            <pc:sldMk cId="847298322" sldId="297"/>
            <ac:picMk id="2" creationId="{60A79ED5-7EAE-8AAC-60B7-546E21EA6904}"/>
          </ac:picMkLst>
        </pc:picChg>
        <pc:cxnChg chg="add mod">
          <ac:chgData name="CARLO PORTOSALVO" userId="84b6a243-a524-4ece-a232-6c76dc587a04" providerId="ADAL" clId="{6C5E7DF5-7D39-8948-9CEA-3838E9C3EA50}" dt="2024-01-10T16:43:33.389" v="1658"/>
          <ac:cxnSpMkLst>
            <pc:docMk/>
            <pc:sldMk cId="847298322" sldId="297"/>
            <ac:cxnSpMk id="7" creationId="{2F675431-E739-10B6-2D38-BB649F0BEEAF}"/>
          </ac:cxnSpMkLst>
        </pc:cxnChg>
      </pc:sldChg>
      <pc:sldChg chg="addSp modSp del ord modTransition">
        <pc:chgData name="CARLO PORTOSALVO" userId="84b6a243-a524-4ece-a232-6c76dc587a04" providerId="ADAL" clId="{6C5E7DF5-7D39-8948-9CEA-3838E9C3EA50}" dt="2024-01-10T17:38:10.099" v="2787" actId="2696"/>
        <pc:sldMkLst>
          <pc:docMk/>
          <pc:sldMk cId="2662483466" sldId="298"/>
        </pc:sldMkLst>
        <pc:spChg chg="add mod">
          <ac:chgData name="CARLO PORTOSALVO" userId="84b6a243-a524-4ece-a232-6c76dc587a04" providerId="ADAL" clId="{6C5E7DF5-7D39-8948-9CEA-3838E9C3EA50}" dt="2024-01-10T16:41:33.021" v="1492"/>
          <ac:spMkLst>
            <pc:docMk/>
            <pc:sldMk cId="2662483466" sldId="298"/>
            <ac:spMk id="2" creationId="{D5A6BEF8-E55D-E744-04AA-42FD4C671E19}"/>
          </ac:spMkLst>
        </pc:spChg>
        <pc:spChg chg="add mod">
          <ac:chgData name="CARLO PORTOSALVO" userId="84b6a243-a524-4ece-a232-6c76dc587a04" providerId="ADAL" clId="{6C5E7DF5-7D39-8948-9CEA-3838E9C3EA50}" dt="2024-01-10T16:41:33.021" v="1492"/>
          <ac:spMkLst>
            <pc:docMk/>
            <pc:sldMk cId="2662483466" sldId="298"/>
            <ac:spMk id="3" creationId="{9F700E65-0BFD-0F13-859F-25A977766077}"/>
          </ac:spMkLst>
        </pc:spChg>
        <pc:cxnChg chg="add mod">
          <ac:chgData name="CARLO PORTOSALVO" userId="84b6a243-a524-4ece-a232-6c76dc587a04" providerId="ADAL" clId="{6C5E7DF5-7D39-8948-9CEA-3838E9C3EA50}" dt="2024-01-10T16:41:33.021" v="1492"/>
          <ac:cxnSpMkLst>
            <pc:docMk/>
            <pc:sldMk cId="2662483466" sldId="298"/>
            <ac:cxnSpMk id="4" creationId="{88D54B53-444D-5EAF-3137-09250D9FC2F5}"/>
          </ac:cxnSpMkLst>
        </pc:cxnChg>
      </pc:sldChg>
      <pc:sldChg chg="addSp modSp mod modTransition">
        <pc:chgData name="CARLO PORTOSALVO" userId="84b6a243-a524-4ece-a232-6c76dc587a04" providerId="ADAL" clId="{6C5E7DF5-7D39-8948-9CEA-3838E9C3EA50}" dt="2024-01-10T16:41:28.839" v="1491"/>
        <pc:sldMkLst>
          <pc:docMk/>
          <pc:sldMk cId="2573755291" sldId="299"/>
        </pc:sldMkLst>
        <pc:spChg chg="add mod">
          <ac:chgData name="CARLO PORTOSALVO" userId="84b6a243-a524-4ece-a232-6c76dc587a04" providerId="ADAL" clId="{6C5E7DF5-7D39-8948-9CEA-3838E9C3EA50}" dt="2024-01-10T16:41:28.839" v="1491"/>
          <ac:spMkLst>
            <pc:docMk/>
            <pc:sldMk cId="2573755291" sldId="299"/>
            <ac:spMk id="2" creationId="{E0D558A7-9F89-1985-A8CB-394F4C0E3F84}"/>
          </ac:spMkLst>
        </pc:spChg>
        <pc:spChg chg="add mod">
          <ac:chgData name="CARLO PORTOSALVO" userId="84b6a243-a524-4ece-a232-6c76dc587a04" providerId="ADAL" clId="{6C5E7DF5-7D39-8948-9CEA-3838E9C3EA50}" dt="2024-01-10T16:41:28.839" v="1491"/>
          <ac:spMkLst>
            <pc:docMk/>
            <pc:sldMk cId="2573755291" sldId="299"/>
            <ac:spMk id="3" creationId="{7A3379BF-45FD-F308-CF0A-BA3B7F284A17}"/>
          </ac:spMkLst>
        </pc:spChg>
        <pc:spChg chg="mod">
          <ac:chgData name="CARLO PORTOSALVO" userId="84b6a243-a524-4ece-a232-6c76dc587a04" providerId="ADAL" clId="{6C5E7DF5-7D39-8948-9CEA-3838E9C3EA50}" dt="2024-01-10T14:18:29.514" v="599" actId="20577"/>
          <ac:spMkLst>
            <pc:docMk/>
            <pc:sldMk cId="2573755291" sldId="299"/>
            <ac:spMk id="842" creationId="{00000000-0000-0000-0000-000000000000}"/>
          </ac:spMkLst>
        </pc:spChg>
        <pc:cxnChg chg="add mod">
          <ac:chgData name="CARLO PORTOSALVO" userId="84b6a243-a524-4ece-a232-6c76dc587a04" providerId="ADAL" clId="{6C5E7DF5-7D39-8948-9CEA-3838E9C3EA50}" dt="2024-01-10T16:41:28.839" v="1491"/>
          <ac:cxnSpMkLst>
            <pc:docMk/>
            <pc:sldMk cId="2573755291" sldId="299"/>
            <ac:cxnSpMk id="4" creationId="{11987061-9141-8A9A-B0CA-47929433925F}"/>
          </ac:cxnSpMkLst>
        </pc:cxnChg>
      </pc:sldChg>
      <pc:sldChg chg="modSp del mod modTransition">
        <pc:chgData name="CARLO PORTOSALVO" userId="84b6a243-a524-4ece-a232-6c76dc587a04" providerId="ADAL" clId="{6C5E7DF5-7D39-8948-9CEA-3838E9C3EA50}" dt="2024-01-10T16:46:10.834" v="1764" actId="2696"/>
        <pc:sldMkLst>
          <pc:docMk/>
          <pc:sldMk cId="3099435118" sldId="300"/>
        </pc:sldMkLst>
        <pc:picChg chg="mod">
          <ac:chgData name="CARLO PORTOSALVO" userId="84b6a243-a524-4ece-a232-6c76dc587a04" providerId="ADAL" clId="{6C5E7DF5-7D39-8948-9CEA-3838E9C3EA50}" dt="2024-01-10T14:17:42.129" v="590" actId="1076"/>
          <ac:picMkLst>
            <pc:docMk/>
            <pc:sldMk cId="3099435118" sldId="300"/>
            <ac:picMk id="2" creationId="{AB81CBA8-3AE2-8BC1-743E-C28206051E2E}"/>
          </ac:picMkLst>
        </pc:picChg>
      </pc:sldChg>
      <pc:sldChg chg="modSp del mod modTransition setBg">
        <pc:chgData name="CARLO PORTOSALVO" userId="84b6a243-a524-4ece-a232-6c76dc587a04" providerId="ADAL" clId="{6C5E7DF5-7D39-8948-9CEA-3838E9C3EA50}" dt="2024-01-10T17:07:28.418" v="2585" actId="2696"/>
        <pc:sldMkLst>
          <pc:docMk/>
          <pc:sldMk cId="330923010" sldId="301"/>
        </pc:sldMkLst>
        <pc:spChg chg="mod">
          <ac:chgData name="CARLO PORTOSALVO" userId="84b6a243-a524-4ece-a232-6c76dc587a04" providerId="ADAL" clId="{6C5E7DF5-7D39-8948-9CEA-3838E9C3EA50}" dt="2024-01-10T16:57:36.226" v="2382" actId="207"/>
          <ac:spMkLst>
            <pc:docMk/>
            <pc:sldMk cId="330923010" sldId="301"/>
            <ac:spMk id="40" creationId="{87C79962-0664-6805-D2E5-242BB39F4202}"/>
          </ac:spMkLst>
        </pc:spChg>
        <pc:spChg chg="mod">
          <ac:chgData name="CARLO PORTOSALVO" userId="84b6a243-a524-4ece-a232-6c76dc587a04" providerId="ADAL" clId="{6C5E7DF5-7D39-8948-9CEA-3838E9C3EA50}" dt="2024-01-10T16:46:46.676" v="1769" actId="207"/>
          <ac:spMkLst>
            <pc:docMk/>
            <pc:sldMk cId="330923010" sldId="301"/>
            <ac:spMk id="41" creationId="{D69D3BD2-F931-372B-948A-A87FBEA1E3BD}"/>
          </ac:spMkLst>
        </pc:spChg>
        <pc:picChg chg="mod">
          <ac:chgData name="CARLO PORTOSALVO" userId="84b6a243-a524-4ece-a232-6c76dc587a04" providerId="ADAL" clId="{6C5E7DF5-7D39-8948-9CEA-3838E9C3EA50}" dt="2024-01-10T17:00:12.887" v="2384" actId="14100"/>
          <ac:picMkLst>
            <pc:docMk/>
            <pc:sldMk cId="330923010" sldId="301"/>
            <ac:picMk id="39" creationId="{46E1B3B6-7A6A-03AD-9EAA-7F078616ED48}"/>
          </ac:picMkLst>
        </pc:picChg>
      </pc:sldChg>
      <pc:sldChg chg="addSp modSp mod modTransition">
        <pc:chgData name="CARLO PORTOSALVO" userId="84b6a243-a524-4ece-a232-6c76dc587a04" providerId="ADAL" clId="{6C5E7DF5-7D39-8948-9CEA-3838E9C3EA50}" dt="2024-01-10T17:36:01.830" v="2756" actId="1076"/>
        <pc:sldMkLst>
          <pc:docMk/>
          <pc:sldMk cId="3970394954" sldId="302"/>
        </pc:sldMkLst>
        <pc:spChg chg="add mod">
          <ac:chgData name="CARLO PORTOSALVO" userId="84b6a243-a524-4ece-a232-6c76dc587a04" providerId="ADAL" clId="{6C5E7DF5-7D39-8948-9CEA-3838E9C3EA50}" dt="2024-01-10T17:35:03.680" v="2749"/>
          <ac:spMkLst>
            <pc:docMk/>
            <pc:sldMk cId="3970394954" sldId="302"/>
            <ac:spMk id="3" creationId="{A390652C-B3AA-7FC3-766A-B62A6DC2009B}"/>
          </ac:spMkLst>
        </pc:spChg>
        <pc:spChg chg="add mod">
          <ac:chgData name="CARLO PORTOSALVO" userId="84b6a243-a524-4ece-a232-6c76dc587a04" providerId="ADAL" clId="{6C5E7DF5-7D39-8948-9CEA-3838E9C3EA50}" dt="2024-01-10T17:35:03.680" v="2749"/>
          <ac:spMkLst>
            <pc:docMk/>
            <pc:sldMk cId="3970394954" sldId="302"/>
            <ac:spMk id="4" creationId="{12AC1E67-BBAF-BC51-332A-2A5AE7EFE0B3}"/>
          </ac:spMkLst>
        </pc:spChg>
        <pc:spChg chg="mod">
          <ac:chgData name="CARLO PORTOSALVO" userId="84b6a243-a524-4ece-a232-6c76dc587a04" providerId="ADAL" clId="{6C5E7DF5-7D39-8948-9CEA-3838E9C3EA50}" dt="2024-01-10T17:35:20.089" v="2753" actId="207"/>
          <ac:spMkLst>
            <pc:docMk/>
            <pc:sldMk cId="3970394954" sldId="302"/>
            <ac:spMk id="842" creationId="{00000000-0000-0000-0000-000000000000}"/>
          </ac:spMkLst>
        </pc:spChg>
        <pc:graphicFrameChg chg="mod modGraphic">
          <ac:chgData name="CARLO PORTOSALVO" userId="84b6a243-a524-4ece-a232-6c76dc587a04" providerId="ADAL" clId="{6C5E7DF5-7D39-8948-9CEA-3838E9C3EA50}" dt="2024-01-10T17:36:01.830" v="2756" actId="1076"/>
          <ac:graphicFrameMkLst>
            <pc:docMk/>
            <pc:sldMk cId="3970394954" sldId="302"/>
            <ac:graphicFrameMk id="2" creationId="{77FD0273-8387-AE58-319F-7840E14AABF9}"/>
          </ac:graphicFrameMkLst>
        </pc:graphicFrameChg>
        <pc:cxnChg chg="add mod">
          <ac:chgData name="CARLO PORTOSALVO" userId="84b6a243-a524-4ece-a232-6c76dc587a04" providerId="ADAL" clId="{6C5E7DF5-7D39-8948-9CEA-3838E9C3EA50}" dt="2024-01-10T17:35:03.680" v="2749"/>
          <ac:cxnSpMkLst>
            <pc:docMk/>
            <pc:sldMk cId="3970394954" sldId="302"/>
            <ac:cxnSpMk id="5" creationId="{65C063A9-73B1-6DF5-D9D6-96E1DBEE82EC}"/>
          </ac:cxnSpMkLst>
        </pc:cxnChg>
      </pc:sldChg>
      <pc:sldChg chg="modSp mod modTransition modAnim modNotesTx">
        <pc:chgData name="CARLO PORTOSALVO" userId="84b6a243-a524-4ece-a232-6c76dc587a04" providerId="ADAL" clId="{6C5E7DF5-7D39-8948-9CEA-3838E9C3EA50}" dt="2024-01-11T12:43:44.508" v="3859" actId="20577"/>
        <pc:sldMkLst>
          <pc:docMk/>
          <pc:sldMk cId="4023482540" sldId="303"/>
        </pc:sldMkLst>
        <pc:spChg chg="mod">
          <ac:chgData name="CARLO PORTOSALVO" userId="84b6a243-a524-4ece-a232-6c76dc587a04" providerId="ADAL" clId="{6C5E7DF5-7D39-8948-9CEA-3838E9C3EA50}" dt="2024-01-10T17:38:56.367" v="2791" actId="207"/>
          <ac:spMkLst>
            <pc:docMk/>
            <pc:sldMk cId="4023482540" sldId="303"/>
            <ac:spMk id="3" creationId="{AE8A2F6F-2F70-A6B6-3178-E2A770BCACE3}"/>
          </ac:spMkLst>
        </pc:spChg>
        <pc:spChg chg="mod">
          <ac:chgData name="CARLO PORTOSALVO" userId="84b6a243-a524-4ece-a232-6c76dc587a04" providerId="ADAL" clId="{6C5E7DF5-7D39-8948-9CEA-3838E9C3EA50}" dt="2024-01-11T12:43:35.241" v="3846" actId="20577"/>
          <ac:spMkLst>
            <pc:docMk/>
            <pc:sldMk cId="4023482540" sldId="303"/>
            <ac:spMk id="12" creationId="{82A2B1EE-E22D-554A-BA4B-D0728325C8A6}"/>
          </ac:spMkLst>
        </pc:spChg>
        <pc:picChg chg="mod">
          <ac:chgData name="CARLO PORTOSALVO" userId="84b6a243-a524-4ece-a232-6c76dc587a04" providerId="ADAL" clId="{6C5E7DF5-7D39-8948-9CEA-3838E9C3EA50}" dt="2024-01-10T17:40:00.874" v="2794"/>
          <ac:picMkLst>
            <pc:docMk/>
            <pc:sldMk cId="4023482540" sldId="303"/>
            <ac:picMk id="13" creationId="{C1F152CE-4283-01EF-0B0E-9601754F8FE5}"/>
          </ac:picMkLst>
        </pc:picChg>
      </pc:sldChg>
      <pc:sldChg chg="modTransition">
        <pc:chgData name="CARLO PORTOSALVO" userId="84b6a243-a524-4ece-a232-6c76dc587a04" providerId="ADAL" clId="{6C5E7DF5-7D39-8948-9CEA-3838E9C3EA50}" dt="2024-01-10T14:18:12.057" v="597"/>
        <pc:sldMkLst>
          <pc:docMk/>
          <pc:sldMk cId="334084416" sldId="304"/>
        </pc:sldMkLst>
      </pc:sldChg>
      <pc:sldChg chg="del modTransition">
        <pc:chgData name="CARLO PORTOSALVO" userId="84b6a243-a524-4ece-a232-6c76dc587a04" providerId="ADAL" clId="{6C5E7DF5-7D39-8948-9CEA-3838E9C3EA50}" dt="2024-01-10T17:11:20.939" v="2619" actId="2696"/>
        <pc:sldMkLst>
          <pc:docMk/>
          <pc:sldMk cId="3633755126" sldId="305"/>
        </pc:sldMkLst>
      </pc:sldChg>
      <pc:sldChg chg="del modTransition">
        <pc:chgData name="CARLO PORTOSALVO" userId="84b6a243-a524-4ece-a232-6c76dc587a04" providerId="ADAL" clId="{6C5E7DF5-7D39-8948-9CEA-3838E9C3EA50}" dt="2024-01-10T17:33:14.678" v="2711" actId="2696"/>
        <pc:sldMkLst>
          <pc:docMk/>
          <pc:sldMk cId="1410222729" sldId="306"/>
        </pc:sldMkLst>
      </pc:sldChg>
      <pc:sldChg chg="del modTransition">
        <pc:chgData name="CARLO PORTOSALVO" userId="84b6a243-a524-4ece-a232-6c76dc587a04" providerId="ADAL" clId="{6C5E7DF5-7D39-8948-9CEA-3838E9C3EA50}" dt="2024-01-10T17:33:15.979" v="2712" actId="2696"/>
        <pc:sldMkLst>
          <pc:docMk/>
          <pc:sldMk cId="2932221468" sldId="307"/>
        </pc:sldMkLst>
      </pc:sldChg>
      <pc:sldChg chg="modSp mod modTransition">
        <pc:chgData name="CARLO PORTOSALVO" userId="84b6a243-a524-4ece-a232-6c76dc587a04" providerId="ADAL" clId="{6C5E7DF5-7D39-8948-9CEA-3838E9C3EA50}" dt="2024-01-10T17:34:15.766" v="2742" actId="1076"/>
        <pc:sldMkLst>
          <pc:docMk/>
          <pc:sldMk cId="2984092584" sldId="308"/>
        </pc:sldMkLst>
        <pc:spChg chg="mod">
          <ac:chgData name="CARLO PORTOSALVO" userId="84b6a243-a524-4ece-a232-6c76dc587a04" providerId="ADAL" clId="{6C5E7DF5-7D39-8948-9CEA-3838E9C3EA50}" dt="2024-01-10T17:34:15.766" v="2742" actId="1076"/>
          <ac:spMkLst>
            <pc:docMk/>
            <pc:sldMk cId="2984092584" sldId="308"/>
            <ac:spMk id="3" creationId="{87357DD1-EE71-AE73-9B87-DB94A575D2FD}"/>
          </ac:spMkLst>
        </pc:spChg>
      </pc:sldChg>
      <pc:sldChg chg="modSp mod modTransition">
        <pc:chgData name="CARLO PORTOSALVO" userId="84b6a243-a524-4ece-a232-6c76dc587a04" providerId="ADAL" clId="{6C5E7DF5-7D39-8948-9CEA-3838E9C3EA50}" dt="2024-01-10T17:34:25.661" v="2744" actId="1076"/>
        <pc:sldMkLst>
          <pc:docMk/>
          <pc:sldMk cId="2137226463" sldId="309"/>
        </pc:sldMkLst>
        <pc:spChg chg="mod">
          <ac:chgData name="CARLO PORTOSALVO" userId="84b6a243-a524-4ece-a232-6c76dc587a04" providerId="ADAL" clId="{6C5E7DF5-7D39-8948-9CEA-3838E9C3EA50}" dt="2024-01-10T17:34:25.661" v="2744" actId="1076"/>
          <ac:spMkLst>
            <pc:docMk/>
            <pc:sldMk cId="2137226463" sldId="309"/>
            <ac:spMk id="3" creationId="{507F1BD1-A77A-9E86-C067-89C87CB8DA43}"/>
          </ac:spMkLst>
        </pc:spChg>
      </pc:sldChg>
      <pc:sldChg chg="addSp modSp modTransition">
        <pc:chgData name="CARLO PORTOSALVO" userId="84b6a243-a524-4ece-a232-6c76dc587a04" providerId="ADAL" clId="{6C5E7DF5-7D39-8948-9CEA-3838E9C3EA50}" dt="2024-01-10T17:40:24.981" v="2795"/>
        <pc:sldMkLst>
          <pc:docMk/>
          <pc:sldMk cId="2752291960" sldId="310"/>
        </pc:sldMkLst>
        <pc:spChg chg="add mod">
          <ac:chgData name="CARLO PORTOSALVO" userId="84b6a243-a524-4ece-a232-6c76dc587a04" providerId="ADAL" clId="{6C5E7DF5-7D39-8948-9CEA-3838E9C3EA50}" dt="2024-01-10T17:40:24.981" v="2795"/>
          <ac:spMkLst>
            <pc:docMk/>
            <pc:sldMk cId="2752291960" sldId="310"/>
            <ac:spMk id="2" creationId="{A4DA32AA-D07C-8314-C630-31D14DCD1030}"/>
          </ac:spMkLst>
        </pc:spChg>
        <pc:spChg chg="add mod">
          <ac:chgData name="CARLO PORTOSALVO" userId="84b6a243-a524-4ece-a232-6c76dc587a04" providerId="ADAL" clId="{6C5E7DF5-7D39-8948-9CEA-3838E9C3EA50}" dt="2024-01-10T17:40:24.981" v="2795"/>
          <ac:spMkLst>
            <pc:docMk/>
            <pc:sldMk cId="2752291960" sldId="310"/>
            <ac:spMk id="3" creationId="{C1785FD1-9E16-1A6F-E89C-7E04C33EAC0B}"/>
          </ac:spMkLst>
        </pc:spChg>
        <pc:cxnChg chg="add mod">
          <ac:chgData name="CARLO PORTOSALVO" userId="84b6a243-a524-4ece-a232-6c76dc587a04" providerId="ADAL" clId="{6C5E7DF5-7D39-8948-9CEA-3838E9C3EA50}" dt="2024-01-10T17:40:24.981" v="2795"/>
          <ac:cxnSpMkLst>
            <pc:docMk/>
            <pc:sldMk cId="2752291960" sldId="310"/>
            <ac:cxnSpMk id="4" creationId="{584762F6-6312-F677-EA07-04E21DE1F253}"/>
          </ac:cxnSpMkLst>
        </pc:cxnChg>
      </pc:sldChg>
      <pc:sldChg chg="addSp modSp modTransition">
        <pc:chgData name="CARLO PORTOSALVO" userId="84b6a243-a524-4ece-a232-6c76dc587a04" providerId="ADAL" clId="{6C5E7DF5-7D39-8948-9CEA-3838E9C3EA50}" dt="2024-01-10T17:40:28.973" v="2796"/>
        <pc:sldMkLst>
          <pc:docMk/>
          <pc:sldMk cId="195404834" sldId="311"/>
        </pc:sldMkLst>
        <pc:spChg chg="add mod">
          <ac:chgData name="CARLO PORTOSALVO" userId="84b6a243-a524-4ece-a232-6c76dc587a04" providerId="ADAL" clId="{6C5E7DF5-7D39-8948-9CEA-3838E9C3EA50}" dt="2024-01-10T17:40:28.973" v="2796"/>
          <ac:spMkLst>
            <pc:docMk/>
            <pc:sldMk cId="195404834" sldId="311"/>
            <ac:spMk id="8" creationId="{967D931E-C11C-EFB0-056C-48B6E48F86D7}"/>
          </ac:spMkLst>
        </pc:spChg>
        <pc:spChg chg="add mod">
          <ac:chgData name="CARLO PORTOSALVO" userId="84b6a243-a524-4ece-a232-6c76dc587a04" providerId="ADAL" clId="{6C5E7DF5-7D39-8948-9CEA-3838E9C3EA50}" dt="2024-01-10T17:40:28.973" v="2796"/>
          <ac:spMkLst>
            <pc:docMk/>
            <pc:sldMk cId="195404834" sldId="311"/>
            <ac:spMk id="9" creationId="{DB956C50-D187-1BA2-A2A3-20B439606029}"/>
          </ac:spMkLst>
        </pc:spChg>
        <pc:cxnChg chg="add mod">
          <ac:chgData name="CARLO PORTOSALVO" userId="84b6a243-a524-4ece-a232-6c76dc587a04" providerId="ADAL" clId="{6C5E7DF5-7D39-8948-9CEA-3838E9C3EA50}" dt="2024-01-10T17:40:28.973" v="2796"/>
          <ac:cxnSpMkLst>
            <pc:docMk/>
            <pc:sldMk cId="195404834" sldId="311"/>
            <ac:cxnSpMk id="10" creationId="{29EE4ED4-6B7A-7F45-180F-30BE87E0446F}"/>
          </ac:cxnSpMkLst>
        </pc:cxnChg>
      </pc:sldChg>
      <pc:sldChg chg="addSp modSp mod modTransition">
        <pc:chgData name="CARLO PORTOSALVO" userId="84b6a243-a524-4ece-a232-6c76dc587a04" providerId="ADAL" clId="{6C5E7DF5-7D39-8948-9CEA-3838E9C3EA50}" dt="2024-01-11T10:49:33.972" v="3738" actId="14100"/>
        <pc:sldMkLst>
          <pc:docMk/>
          <pc:sldMk cId="3512729396" sldId="312"/>
        </pc:sldMkLst>
        <pc:spChg chg="mod">
          <ac:chgData name="CARLO PORTOSALVO" userId="84b6a243-a524-4ece-a232-6c76dc587a04" providerId="ADAL" clId="{6C5E7DF5-7D39-8948-9CEA-3838E9C3EA50}" dt="2024-01-11T10:49:33.972" v="3738" actId="14100"/>
          <ac:spMkLst>
            <pc:docMk/>
            <pc:sldMk cId="3512729396" sldId="312"/>
            <ac:spMk id="2" creationId="{5E74FD6D-48DD-5AEF-E744-667689A5DD2A}"/>
          </ac:spMkLst>
        </pc:spChg>
        <pc:spChg chg="add mod">
          <ac:chgData name="CARLO PORTOSALVO" userId="84b6a243-a524-4ece-a232-6c76dc587a04" providerId="ADAL" clId="{6C5E7DF5-7D39-8948-9CEA-3838E9C3EA50}" dt="2024-01-10T17:40:30.621" v="2797"/>
          <ac:spMkLst>
            <pc:docMk/>
            <pc:sldMk cId="3512729396" sldId="312"/>
            <ac:spMk id="3" creationId="{8DA7F9A1-A1EE-E874-D882-C99FD737F739}"/>
          </ac:spMkLst>
        </pc:spChg>
        <pc:spChg chg="add mod">
          <ac:chgData name="CARLO PORTOSALVO" userId="84b6a243-a524-4ece-a232-6c76dc587a04" providerId="ADAL" clId="{6C5E7DF5-7D39-8948-9CEA-3838E9C3EA50}" dt="2024-01-10T17:40:30.621" v="2797"/>
          <ac:spMkLst>
            <pc:docMk/>
            <pc:sldMk cId="3512729396" sldId="312"/>
            <ac:spMk id="4" creationId="{150226C3-0892-D5E0-251B-9DFC76043487}"/>
          </ac:spMkLst>
        </pc:spChg>
        <pc:cxnChg chg="add mod">
          <ac:chgData name="CARLO PORTOSALVO" userId="84b6a243-a524-4ece-a232-6c76dc587a04" providerId="ADAL" clId="{6C5E7DF5-7D39-8948-9CEA-3838E9C3EA50}" dt="2024-01-10T17:40:30.621" v="2797"/>
          <ac:cxnSpMkLst>
            <pc:docMk/>
            <pc:sldMk cId="3512729396" sldId="312"/>
            <ac:cxnSpMk id="6" creationId="{C170E900-44F4-DF7D-DAE1-EEAF9BE0FB20}"/>
          </ac:cxnSpMkLst>
        </pc:cxnChg>
      </pc:sldChg>
      <pc:sldChg chg="addSp modSp mod modTransition">
        <pc:chgData name="CARLO PORTOSALVO" userId="84b6a243-a524-4ece-a232-6c76dc587a04" providerId="ADAL" clId="{6C5E7DF5-7D39-8948-9CEA-3838E9C3EA50}" dt="2024-01-11T10:49:54.783" v="3742" actId="14100"/>
        <pc:sldMkLst>
          <pc:docMk/>
          <pc:sldMk cId="168081508" sldId="313"/>
        </pc:sldMkLst>
        <pc:spChg chg="mod">
          <ac:chgData name="CARLO PORTOSALVO" userId="84b6a243-a524-4ece-a232-6c76dc587a04" providerId="ADAL" clId="{6C5E7DF5-7D39-8948-9CEA-3838E9C3EA50}" dt="2024-01-11T10:49:54.783" v="3742" actId="14100"/>
          <ac:spMkLst>
            <pc:docMk/>
            <pc:sldMk cId="168081508" sldId="313"/>
            <ac:spMk id="2" creationId="{5E74FD6D-48DD-5AEF-E744-667689A5DD2A}"/>
          </ac:spMkLst>
        </pc:spChg>
        <pc:spChg chg="add mod">
          <ac:chgData name="CARLO PORTOSALVO" userId="84b6a243-a524-4ece-a232-6c76dc587a04" providerId="ADAL" clId="{6C5E7DF5-7D39-8948-9CEA-3838E9C3EA50}" dt="2024-01-10T17:40:32.092" v="2798"/>
          <ac:spMkLst>
            <pc:docMk/>
            <pc:sldMk cId="168081508" sldId="313"/>
            <ac:spMk id="3" creationId="{C3F68721-1CF1-EF1E-D268-34D2FC1A2D05}"/>
          </ac:spMkLst>
        </pc:spChg>
        <pc:spChg chg="add mod">
          <ac:chgData name="CARLO PORTOSALVO" userId="84b6a243-a524-4ece-a232-6c76dc587a04" providerId="ADAL" clId="{6C5E7DF5-7D39-8948-9CEA-3838E9C3EA50}" dt="2024-01-10T17:40:32.092" v="2798"/>
          <ac:spMkLst>
            <pc:docMk/>
            <pc:sldMk cId="168081508" sldId="313"/>
            <ac:spMk id="4" creationId="{17BCEE15-AA99-D832-7605-09FF5726D4A1}"/>
          </ac:spMkLst>
        </pc:spChg>
        <pc:cxnChg chg="add mod">
          <ac:chgData name="CARLO PORTOSALVO" userId="84b6a243-a524-4ece-a232-6c76dc587a04" providerId="ADAL" clId="{6C5E7DF5-7D39-8948-9CEA-3838E9C3EA50}" dt="2024-01-10T17:40:32.092" v="2798"/>
          <ac:cxnSpMkLst>
            <pc:docMk/>
            <pc:sldMk cId="168081508" sldId="313"/>
            <ac:cxnSpMk id="6" creationId="{97538627-AE96-79B0-B235-0AA00E0A32FF}"/>
          </ac:cxnSpMkLst>
        </pc:cxnChg>
      </pc:sldChg>
      <pc:sldChg chg="addSp modSp mod modTransition">
        <pc:chgData name="CARLO PORTOSALVO" userId="84b6a243-a524-4ece-a232-6c76dc587a04" providerId="ADAL" clId="{6C5E7DF5-7D39-8948-9CEA-3838E9C3EA50}" dt="2024-01-11T10:49:50.612" v="3741" actId="1036"/>
        <pc:sldMkLst>
          <pc:docMk/>
          <pc:sldMk cId="2328361954" sldId="314"/>
        </pc:sldMkLst>
        <pc:spChg chg="mod">
          <ac:chgData name="CARLO PORTOSALVO" userId="84b6a243-a524-4ece-a232-6c76dc587a04" providerId="ADAL" clId="{6C5E7DF5-7D39-8948-9CEA-3838E9C3EA50}" dt="2024-01-11T10:49:50.612" v="3741" actId="1036"/>
          <ac:spMkLst>
            <pc:docMk/>
            <pc:sldMk cId="2328361954" sldId="314"/>
            <ac:spMk id="2" creationId="{5E74FD6D-48DD-5AEF-E744-667689A5DD2A}"/>
          </ac:spMkLst>
        </pc:spChg>
        <pc:spChg chg="add mod">
          <ac:chgData name="CARLO PORTOSALVO" userId="84b6a243-a524-4ece-a232-6c76dc587a04" providerId="ADAL" clId="{6C5E7DF5-7D39-8948-9CEA-3838E9C3EA50}" dt="2024-01-10T17:40:33.684" v="2799"/>
          <ac:spMkLst>
            <pc:docMk/>
            <pc:sldMk cId="2328361954" sldId="314"/>
            <ac:spMk id="3" creationId="{B0E5A100-45E5-F3E2-FCBD-26C4275225AF}"/>
          </ac:spMkLst>
        </pc:spChg>
        <pc:spChg chg="add mod">
          <ac:chgData name="CARLO PORTOSALVO" userId="84b6a243-a524-4ece-a232-6c76dc587a04" providerId="ADAL" clId="{6C5E7DF5-7D39-8948-9CEA-3838E9C3EA50}" dt="2024-01-10T17:40:33.684" v="2799"/>
          <ac:spMkLst>
            <pc:docMk/>
            <pc:sldMk cId="2328361954" sldId="314"/>
            <ac:spMk id="4" creationId="{C9154A07-CEFB-D43B-CAF2-F58FD9CB912D}"/>
          </ac:spMkLst>
        </pc:spChg>
        <pc:cxnChg chg="add mod">
          <ac:chgData name="CARLO PORTOSALVO" userId="84b6a243-a524-4ece-a232-6c76dc587a04" providerId="ADAL" clId="{6C5E7DF5-7D39-8948-9CEA-3838E9C3EA50}" dt="2024-01-10T17:40:33.684" v="2799"/>
          <ac:cxnSpMkLst>
            <pc:docMk/>
            <pc:sldMk cId="2328361954" sldId="314"/>
            <ac:cxnSpMk id="6" creationId="{33FC1853-BF0E-006F-AB91-5AE3B9B49564}"/>
          </ac:cxnSpMkLst>
        </pc:cxnChg>
      </pc:sldChg>
      <pc:sldChg chg="addSp modSp mod modTransition">
        <pc:chgData name="CARLO PORTOSALVO" userId="84b6a243-a524-4ece-a232-6c76dc587a04" providerId="ADAL" clId="{6C5E7DF5-7D39-8948-9CEA-3838E9C3EA50}" dt="2024-01-11T10:50:01.027" v="3743" actId="14100"/>
        <pc:sldMkLst>
          <pc:docMk/>
          <pc:sldMk cId="3543091705" sldId="315"/>
        </pc:sldMkLst>
        <pc:spChg chg="mod">
          <ac:chgData name="CARLO PORTOSALVO" userId="84b6a243-a524-4ece-a232-6c76dc587a04" providerId="ADAL" clId="{6C5E7DF5-7D39-8948-9CEA-3838E9C3EA50}" dt="2024-01-11T10:50:01.027" v="3743" actId="14100"/>
          <ac:spMkLst>
            <pc:docMk/>
            <pc:sldMk cId="3543091705" sldId="315"/>
            <ac:spMk id="2" creationId="{5E74FD6D-48DD-5AEF-E744-667689A5DD2A}"/>
          </ac:spMkLst>
        </pc:spChg>
        <pc:spChg chg="add mod">
          <ac:chgData name="CARLO PORTOSALVO" userId="84b6a243-a524-4ece-a232-6c76dc587a04" providerId="ADAL" clId="{6C5E7DF5-7D39-8948-9CEA-3838E9C3EA50}" dt="2024-01-10T17:40:35.304" v="2800"/>
          <ac:spMkLst>
            <pc:docMk/>
            <pc:sldMk cId="3543091705" sldId="315"/>
            <ac:spMk id="3" creationId="{FF3DB176-CD9E-85C3-85BD-BFA9623A2361}"/>
          </ac:spMkLst>
        </pc:spChg>
        <pc:spChg chg="add mod">
          <ac:chgData name="CARLO PORTOSALVO" userId="84b6a243-a524-4ece-a232-6c76dc587a04" providerId="ADAL" clId="{6C5E7DF5-7D39-8948-9CEA-3838E9C3EA50}" dt="2024-01-10T17:40:35.304" v="2800"/>
          <ac:spMkLst>
            <pc:docMk/>
            <pc:sldMk cId="3543091705" sldId="315"/>
            <ac:spMk id="4" creationId="{754746C8-DFD0-C84B-87FB-3E70A2DB680A}"/>
          </ac:spMkLst>
        </pc:spChg>
        <pc:cxnChg chg="add mod">
          <ac:chgData name="CARLO PORTOSALVO" userId="84b6a243-a524-4ece-a232-6c76dc587a04" providerId="ADAL" clId="{6C5E7DF5-7D39-8948-9CEA-3838E9C3EA50}" dt="2024-01-10T17:40:35.304" v="2800"/>
          <ac:cxnSpMkLst>
            <pc:docMk/>
            <pc:sldMk cId="3543091705" sldId="315"/>
            <ac:cxnSpMk id="6" creationId="{C065C1E1-6D1B-227C-A04C-2414610E0276}"/>
          </ac:cxnSpMkLst>
        </pc:cxnChg>
      </pc:sldChg>
      <pc:sldChg chg="addSp modSp modTransition">
        <pc:chgData name="CARLO PORTOSALVO" userId="84b6a243-a524-4ece-a232-6c76dc587a04" providerId="ADAL" clId="{6C5E7DF5-7D39-8948-9CEA-3838E9C3EA50}" dt="2024-01-10T17:40:39.631" v="2801"/>
        <pc:sldMkLst>
          <pc:docMk/>
          <pc:sldMk cId="3925197738" sldId="316"/>
        </pc:sldMkLst>
        <pc:spChg chg="add mod">
          <ac:chgData name="CARLO PORTOSALVO" userId="84b6a243-a524-4ece-a232-6c76dc587a04" providerId="ADAL" clId="{6C5E7DF5-7D39-8948-9CEA-3838E9C3EA50}" dt="2024-01-10T17:40:39.631" v="2801"/>
          <ac:spMkLst>
            <pc:docMk/>
            <pc:sldMk cId="3925197738" sldId="316"/>
            <ac:spMk id="3" creationId="{2364E648-42F6-D978-2FE4-2A499EE6FAA4}"/>
          </ac:spMkLst>
        </pc:spChg>
        <pc:spChg chg="add mod">
          <ac:chgData name="CARLO PORTOSALVO" userId="84b6a243-a524-4ece-a232-6c76dc587a04" providerId="ADAL" clId="{6C5E7DF5-7D39-8948-9CEA-3838E9C3EA50}" dt="2024-01-10T17:40:39.631" v="2801"/>
          <ac:spMkLst>
            <pc:docMk/>
            <pc:sldMk cId="3925197738" sldId="316"/>
            <ac:spMk id="4" creationId="{388C7C21-C9C1-AD99-119A-92CFD2693B25}"/>
          </ac:spMkLst>
        </pc:spChg>
        <pc:cxnChg chg="add mod">
          <ac:chgData name="CARLO PORTOSALVO" userId="84b6a243-a524-4ece-a232-6c76dc587a04" providerId="ADAL" clId="{6C5E7DF5-7D39-8948-9CEA-3838E9C3EA50}" dt="2024-01-10T17:40:39.631" v="2801"/>
          <ac:cxnSpMkLst>
            <pc:docMk/>
            <pc:sldMk cId="3925197738" sldId="316"/>
            <ac:cxnSpMk id="6" creationId="{5A2EDF7A-861F-9C80-236C-6DCB7E60621F}"/>
          </ac:cxnSpMkLst>
        </pc:cxnChg>
      </pc:sldChg>
      <pc:sldChg chg="modSp mod modTransition">
        <pc:chgData name="CARLO PORTOSALVO" userId="84b6a243-a524-4ece-a232-6c76dc587a04" providerId="ADAL" clId="{6C5E7DF5-7D39-8948-9CEA-3838E9C3EA50}" dt="2024-01-12T13:58:46.802" v="4262" actId="20577"/>
        <pc:sldMkLst>
          <pc:docMk/>
          <pc:sldMk cId="1778624469" sldId="317"/>
        </pc:sldMkLst>
        <pc:spChg chg="mod">
          <ac:chgData name="CARLO PORTOSALVO" userId="84b6a243-a524-4ece-a232-6c76dc587a04" providerId="ADAL" clId="{6C5E7DF5-7D39-8948-9CEA-3838E9C3EA50}" dt="2024-01-12T13:58:46.802" v="4262" actId="20577"/>
          <ac:spMkLst>
            <pc:docMk/>
            <pc:sldMk cId="1778624469" sldId="317"/>
            <ac:spMk id="3" creationId="{DCE84CD6-A709-E551-9A01-53F9EDFF2F1C}"/>
          </ac:spMkLst>
        </pc:spChg>
      </pc:sldChg>
      <pc:sldChg chg="addSp delSp modSp add mod">
        <pc:chgData name="CARLO PORTOSALVO" userId="84b6a243-a524-4ece-a232-6c76dc587a04" providerId="ADAL" clId="{6C5E7DF5-7D39-8948-9CEA-3838E9C3EA50}" dt="2024-01-10T16:46:06.030" v="1763"/>
        <pc:sldMkLst>
          <pc:docMk/>
          <pc:sldMk cId="2541539656" sldId="318"/>
        </pc:sldMkLst>
        <pc:spChg chg="add del mod">
          <ac:chgData name="CARLO PORTOSALVO" userId="84b6a243-a524-4ece-a232-6c76dc587a04" providerId="ADAL" clId="{6C5E7DF5-7D39-8948-9CEA-3838E9C3EA50}" dt="2024-01-10T16:45:31.611" v="1738" actId="478"/>
          <ac:spMkLst>
            <pc:docMk/>
            <pc:sldMk cId="2541539656" sldId="318"/>
            <ac:spMk id="3" creationId="{2C56E980-7BFA-5862-6E5F-6FEC003842AD}"/>
          </ac:spMkLst>
        </pc:spChg>
        <pc:spChg chg="add del mod">
          <ac:chgData name="CARLO PORTOSALVO" userId="84b6a243-a524-4ece-a232-6c76dc587a04" providerId="ADAL" clId="{6C5E7DF5-7D39-8948-9CEA-3838E9C3EA50}" dt="2024-01-10T16:45:36.809" v="1740" actId="478"/>
          <ac:spMkLst>
            <pc:docMk/>
            <pc:sldMk cId="2541539656" sldId="318"/>
            <ac:spMk id="5" creationId="{73ECD7C4-921B-97C6-B88C-C2CD766A24DD}"/>
          </ac:spMkLst>
        </pc:spChg>
        <pc:spChg chg="add del mod">
          <ac:chgData name="CARLO PORTOSALVO" userId="84b6a243-a524-4ece-a232-6c76dc587a04" providerId="ADAL" clId="{6C5E7DF5-7D39-8948-9CEA-3838E9C3EA50}" dt="2024-01-10T16:45:38.048" v="1741" actId="478"/>
          <ac:spMkLst>
            <pc:docMk/>
            <pc:sldMk cId="2541539656" sldId="318"/>
            <ac:spMk id="7" creationId="{864D2367-EA3D-A57A-627C-411F3B0514D3}"/>
          </ac:spMkLst>
        </pc:spChg>
        <pc:spChg chg="add del mod">
          <ac:chgData name="CARLO PORTOSALVO" userId="84b6a243-a524-4ece-a232-6c76dc587a04" providerId="ADAL" clId="{6C5E7DF5-7D39-8948-9CEA-3838E9C3EA50}" dt="2024-01-10T16:45:47.019" v="1745" actId="478"/>
          <ac:spMkLst>
            <pc:docMk/>
            <pc:sldMk cId="2541539656" sldId="318"/>
            <ac:spMk id="9" creationId="{AD8EAB5C-51B4-67C1-1E68-C20FA9A20973}"/>
          </ac:spMkLst>
        </pc:spChg>
        <pc:spChg chg="add del mod">
          <ac:chgData name="CARLO PORTOSALVO" userId="84b6a243-a524-4ece-a232-6c76dc587a04" providerId="ADAL" clId="{6C5E7DF5-7D39-8948-9CEA-3838E9C3EA50}" dt="2024-01-10T16:45:43.377" v="1743" actId="478"/>
          <ac:spMkLst>
            <pc:docMk/>
            <pc:sldMk cId="2541539656" sldId="318"/>
            <ac:spMk id="11" creationId="{C1A49BA6-FD54-48FA-BCCC-C3C73E05C98D}"/>
          </ac:spMkLst>
        </pc:spChg>
        <pc:spChg chg="add del mod">
          <ac:chgData name="CARLO PORTOSALVO" userId="84b6a243-a524-4ece-a232-6c76dc587a04" providerId="ADAL" clId="{6C5E7DF5-7D39-8948-9CEA-3838E9C3EA50}" dt="2024-01-10T16:45:45.433" v="1744" actId="478"/>
          <ac:spMkLst>
            <pc:docMk/>
            <pc:sldMk cId="2541539656" sldId="318"/>
            <ac:spMk id="13" creationId="{00B0C479-020C-9165-D9F4-102AFF774C9D}"/>
          </ac:spMkLst>
        </pc:spChg>
        <pc:spChg chg="add mod">
          <ac:chgData name="CARLO PORTOSALVO" userId="84b6a243-a524-4ece-a232-6c76dc587a04" providerId="ADAL" clId="{6C5E7DF5-7D39-8948-9CEA-3838E9C3EA50}" dt="2024-01-10T16:46:06.030" v="1763"/>
          <ac:spMkLst>
            <pc:docMk/>
            <pc:sldMk cId="2541539656" sldId="318"/>
            <ac:spMk id="14" creationId="{26677019-7AA5-EA3E-5BBD-96D173F18285}"/>
          </ac:spMkLst>
        </pc:spChg>
        <pc:spChg chg="add mod">
          <ac:chgData name="CARLO PORTOSALVO" userId="84b6a243-a524-4ece-a232-6c76dc587a04" providerId="ADAL" clId="{6C5E7DF5-7D39-8948-9CEA-3838E9C3EA50}" dt="2024-01-10T16:46:06.030" v="1763"/>
          <ac:spMkLst>
            <pc:docMk/>
            <pc:sldMk cId="2541539656" sldId="318"/>
            <ac:spMk id="15" creationId="{03A1E781-E23C-D1AE-62DD-5E868BA37A7C}"/>
          </ac:spMkLst>
        </pc:spChg>
        <pc:spChg chg="mod">
          <ac:chgData name="CARLO PORTOSALVO" userId="84b6a243-a524-4ece-a232-6c76dc587a04" providerId="ADAL" clId="{6C5E7DF5-7D39-8948-9CEA-3838E9C3EA50}" dt="2024-01-10T16:45:55.975" v="1746" actId="1076"/>
          <ac:spMkLst>
            <pc:docMk/>
            <pc:sldMk cId="2541539656" sldId="318"/>
            <ac:spMk id="871" creationId="{00000000-0000-0000-0000-000000000000}"/>
          </ac:spMkLst>
        </pc:spChg>
        <pc:spChg chg="mod">
          <ac:chgData name="CARLO PORTOSALVO" userId="84b6a243-a524-4ece-a232-6c76dc587a04" providerId="ADAL" clId="{6C5E7DF5-7D39-8948-9CEA-3838E9C3EA50}" dt="2024-01-10T16:45:55.975" v="1746" actId="1076"/>
          <ac:spMkLst>
            <pc:docMk/>
            <pc:sldMk cId="2541539656" sldId="318"/>
            <ac:spMk id="872" creationId="{00000000-0000-0000-0000-000000000000}"/>
          </ac:spMkLst>
        </pc:spChg>
        <pc:spChg chg="mod">
          <ac:chgData name="CARLO PORTOSALVO" userId="84b6a243-a524-4ece-a232-6c76dc587a04" providerId="ADAL" clId="{6C5E7DF5-7D39-8948-9CEA-3838E9C3EA50}" dt="2024-01-10T16:45:55.975" v="1746" actId="1076"/>
          <ac:spMkLst>
            <pc:docMk/>
            <pc:sldMk cId="2541539656" sldId="318"/>
            <ac:spMk id="873" creationId="{00000000-0000-0000-0000-000000000000}"/>
          </ac:spMkLst>
        </pc:spChg>
        <pc:spChg chg="mod">
          <ac:chgData name="CARLO PORTOSALVO" userId="84b6a243-a524-4ece-a232-6c76dc587a04" providerId="ADAL" clId="{6C5E7DF5-7D39-8948-9CEA-3838E9C3EA50}" dt="2024-01-10T16:45:55.975" v="1746" actId="1076"/>
          <ac:spMkLst>
            <pc:docMk/>
            <pc:sldMk cId="2541539656" sldId="318"/>
            <ac:spMk id="874" creationId="{00000000-0000-0000-0000-000000000000}"/>
          </ac:spMkLst>
        </pc:spChg>
        <pc:spChg chg="mod">
          <ac:chgData name="CARLO PORTOSALVO" userId="84b6a243-a524-4ece-a232-6c76dc587a04" providerId="ADAL" clId="{6C5E7DF5-7D39-8948-9CEA-3838E9C3EA50}" dt="2024-01-10T16:45:55.975" v="1746" actId="1076"/>
          <ac:spMkLst>
            <pc:docMk/>
            <pc:sldMk cId="2541539656" sldId="318"/>
            <ac:spMk id="875" creationId="{00000000-0000-0000-0000-000000000000}"/>
          </ac:spMkLst>
        </pc:spChg>
        <pc:spChg chg="mod">
          <ac:chgData name="CARLO PORTOSALVO" userId="84b6a243-a524-4ece-a232-6c76dc587a04" providerId="ADAL" clId="{6C5E7DF5-7D39-8948-9CEA-3838E9C3EA50}" dt="2024-01-10T16:45:55.975" v="1746" actId="1076"/>
          <ac:spMkLst>
            <pc:docMk/>
            <pc:sldMk cId="2541539656" sldId="318"/>
            <ac:spMk id="876" creationId="{00000000-0000-0000-0000-000000000000}"/>
          </ac:spMkLst>
        </pc:spChg>
        <pc:spChg chg="mod">
          <ac:chgData name="CARLO PORTOSALVO" userId="84b6a243-a524-4ece-a232-6c76dc587a04" providerId="ADAL" clId="{6C5E7DF5-7D39-8948-9CEA-3838E9C3EA50}" dt="2024-01-10T16:46:00.494" v="1762" actId="20577"/>
          <ac:spMkLst>
            <pc:docMk/>
            <pc:sldMk cId="2541539656" sldId="318"/>
            <ac:spMk id="877" creationId="{00000000-0000-0000-0000-000000000000}"/>
          </ac:spMkLst>
        </pc:spChg>
        <pc:spChg chg="mod">
          <ac:chgData name="CARLO PORTOSALVO" userId="84b6a243-a524-4ece-a232-6c76dc587a04" providerId="ADAL" clId="{6C5E7DF5-7D39-8948-9CEA-3838E9C3EA50}" dt="2024-01-10T16:45:55.975" v="1746" actId="1076"/>
          <ac:spMkLst>
            <pc:docMk/>
            <pc:sldMk cId="2541539656" sldId="318"/>
            <ac:spMk id="878" creationId="{00000000-0000-0000-0000-000000000000}"/>
          </ac:spMkLst>
        </pc:spChg>
        <pc:spChg chg="del">
          <ac:chgData name="CARLO PORTOSALVO" userId="84b6a243-a524-4ece-a232-6c76dc587a04" providerId="ADAL" clId="{6C5E7DF5-7D39-8948-9CEA-3838E9C3EA50}" dt="2024-01-10T16:45:41.228" v="1742" actId="478"/>
          <ac:spMkLst>
            <pc:docMk/>
            <pc:sldMk cId="2541539656" sldId="318"/>
            <ac:spMk id="879" creationId="{00000000-0000-0000-0000-000000000000}"/>
          </ac:spMkLst>
        </pc:spChg>
        <pc:spChg chg="mod">
          <ac:chgData name="CARLO PORTOSALVO" userId="84b6a243-a524-4ece-a232-6c76dc587a04" providerId="ADAL" clId="{6C5E7DF5-7D39-8948-9CEA-3838E9C3EA50}" dt="2024-01-10T16:45:55.975" v="1746" actId="1076"/>
          <ac:spMkLst>
            <pc:docMk/>
            <pc:sldMk cId="2541539656" sldId="318"/>
            <ac:spMk id="880" creationId="{00000000-0000-0000-0000-000000000000}"/>
          </ac:spMkLst>
        </pc:spChg>
        <pc:spChg chg="del mod">
          <ac:chgData name="CARLO PORTOSALVO" userId="84b6a243-a524-4ece-a232-6c76dc587a04" providerId="ADAL" clId="{6C5E7DF5-7D39-8948-9CEA-3838E9C3EA50}" dt="2024-01-10T16:45:30.022" v="1737" actId="478"/>
          <ac:spMkLst>
            <pc:docMk/>
            <pc:sldMk cId="2541539656" sldId="318"/>
            <ac:spMk id="881" creationId="{00000000-0000-0000-0000-000000000000}"/>
          </ac:spMkLst>
        </pc:spChg>
        <pc:spChg chg="mod">
          <ac:chgData name="CARLO PORTOSALVO" userId="84b6a243-a524-4ece-a232-6c76dc587a04" providerId="ADAL" clId="{6C5E7DF5-7D39-8948-9CEA-3838E9C3EA50}" dt="2024-01-10T16:45:55.975" v="1746" actId="1076"/>
          <ac:spMkLst>
            <pc:docMk/>
            <pc:sldMk cId="2541539656" sldId="318"/>
            <ac:spMk id="882" creationId="{00000000-0000-0000-0000-000000000000}"/>
          </ac:spMkLst>
        </pc:spChg>
        <pc:spChg chg="del">
          <ac:chgData name="CARLO PORTOSALVO" userId="84b6a243-a524-4ece-a232-6c76dc587a04" providerId="ADAL" clId="{6C5E7DF5-7D39-8948-9CEA-3838E9C3EA50}" dt="2024-01-10T16:45:41.228" v="1742" actId="478"/>
          <ac:spMkLst>
            <pc:docMk/>
            <pc:sldMk cId="2541539656" sldId="318"/>
            <ac:spMk id="883" creationId="{00000000-0000-0000-0000-000000000000}"/>
          </ac:spMkLst>
        </pc:spChg>
        <pc:spChg chg="mod">
          <ac:chgData name="CARLO PORTOSALVO" userId="84b6a243-a524-4ece-a232-6c76dc587a04" providerId="ADAL" clId="{6C5E7DF5-7D39-8948-9CEA-3838E9C3EA50}" dt="2024-01-10T16:45:55.975" v="1746" actId="1076"/>
          <ac:spMkLst>
            <pc:docMk/>
            <pc:sldMk cId="2541539656" sldId="318"/>
            <ac:spMk id="884" creationId="{00000000-0000-0000-0000-000000000000}"/>
          </ac:spMkLst>
        </pc:spChg>
        <pc:spChg chg="mod">
          <ac:chgData name="CARLO PORTOSALVO" userId="84b6a243-a524-4ece-a232-6c76dc587a04" providerId="ADAL" clId="{6C5E7DF5-7D39-8948-9CEA-3838E9C3EA50}" dt="2024-01-10T16:45:55.975" v="1746" actId="1076"/>
          <ac:spMkLst>
            <pc:docMk/>
            <pc:sldMk cId="2541539656" sldId="318"/>
            <ac:spMk id="885" creationId="{00000000-0000-0000-0000-000000000000}"/>
          </ac:spMkLst>
        </pc:spChg>
        <pc:spChg chg="mod">
          <ac:chgData name="CARLO PORTOSALVO" userId="84b6a243-a524-4ece-a232-6c76dc587a04" providerId="ADAL" clId="{6C5E7DF5-7D39-8948-9CEA-3838E9C3EA50}" dt="2024-01-10T16:45:55.975" v="1746" actId="1076"/>
          <ac:spMkLst>
            <pc:docMk/>
            <pc:sldMk cId="2541539656" sldId="318"/>
            <ac:spMk id="886" creationId="{00000000-0000-0000-0000-000000000000}"/>
          </ac:spMkLst>
        </pc:spChg>
        <pc:spChg chg="del">
          <ac:chgData name="CARLO PORTOSALVO" userId="84b6a243-a524-4ece-a232-6c76dc587a04" providerId="ADAL" clId="{6C5E7DF5-7D39-8948-9CEA-3838E9C3EA50}" dt="2024-01-10T16:45:34.502" v="1739" actId="478"/>
          <ac:spMkLst>
            <pc:docMk/>
            <pc:sldMk cId="2541539656" sldId="318"/>
            <ac:spMk id="887" creationId="{00000000-0000-0000-0000-000000000000}"/>
          </ac:spMkLst>
        </pc:spChg>
        <pc:spChg chg="del">
          <ac:chgData name="CARLO PORTOSALVO" userId="84b6a243-a524-4ece-a232-6c76dc587a04" providerId="ADAL" clId="{6C5E7DF5-7D39-8948-9CEA-3838E9C3EA50}" dt="2024-01-10T16:45:41.228" v="1742" actId="478"/>
          <ac:spMkLst>
            <pc:docMk/>
            <pc:sldMk cId="2541539656" sldId="318"/>
            <ac:spMk id="888" creationId="{00000000-0000-0000-0000-000000000000}"/>
          </ac:spMkLst>
        </pc:spChg>
        <pc:spChg chg="del">
          <ac:chgData name="CARLO PORTOSALVO" userId="84b6a243-a524-4ece-a232-6c76dc587a04" providerId="ADAL" clId="{6C5E7DF5-7D39-8948-9CEA-3838E9C3EA50}" dt="2024-01-10T16:45:34.502" v="1739" actId="478"/>
          <ac:spMkLst>
            <pc:docMk/>
            <pc:sldMk cId="2541539656" sldId="318"/>
            <ac:spMk id="889" creationId="{00000000-0000-0000-0000-000000000000}"/>
          </ac:spMkLst>
        </pc:spChg>
        <pc:cxnChg chg="add mod">
          <ac:chgData name="CARLO PORTOSALVO" userId="84b6a243-a524-4ece-a232-6c76dc587a04" providerId="ADAL" clId="{6C5E7DF5-7D39-8948-9CEA-3838E9C3EA50}" dt="2024-01-10T16:46:06.030" v="1763"/>
          <ac:cxnSpMkLst>
            <pc:docMk/>
            <pc:sldMk cId="2541539656" sldId="318"/>
            <ac:cxnSpMk id="16" creationId="{B507B017-FD4F-2FF7-30D3-9767D81665F7}"/>
          </ac:cxnSpMkLst>
        </pc:cxnChg>
      </pc:sldChg>
      <pc:sldChg chg="addSp delSp modSp add mod delAnim modAnim">
        <pc:chgData name="CARLO PORTOSALVO" userId="84b6a243-a524-4ece-a232-6c76dc587a04" providerId="ADAL" clId="{6C5E7DF5-7D39-8948-9CEA-3838E9C3EA50}" dt="2024-01-12T13:13:10.395" v="4218"/>
        <pc:sldMkLst>
          <pc:docMk/>
          <pc:sldMk cId="1774002784" sldId="319"/>
        </pc:sldMkLst>
        <pc:spChg chg="mod">
          <ac:chgData name="CARLO PORTOSALVO" userId="84b6a243-a524-4ece-a232-6c76dc587a04" providerId="ADAL" clId="{6C5E7DF5-7D39-8948-9CEA-3838E9C3EA50}" dt="2024-01-10T17:00:40.966" v="2411" actId="20577"/>
          <ac:spMkLst>
            <pc:docMk/>
            <pc:sldMk cId="1774002784" sldId="319"/>
            <ac:spMk id="2" creationId="{D5A6BEF8-E55D-E744-04AA-42FD4C671E19}"/>
          </ac:spMkLst>
        </pc:spChg>
        <pc:spChg chg="mod">
          <ac:chgData name="CARLO PORTOSALVO" userId="84b6a243-a524-4ece-a232-6c76dc587a04" providerId="ADAL" clId="{6C5E7DF5-7D39-8948-9CEA-3838E9C3EA50}" dt="2024-01-10T17:00:38.241" v="2408" actId="20577"/>
          <ac:spMkLst>
            <pc:docMk/>
            <pc:sldMk cId="1774002784" sldId="319"/>
            <ac:spMk id="3" creationId="{9F700E65-0BFD-0F13-859F-25A977766077}"/>
          </ac:spMkLst>
        </pc:spChg>
        <pc:spChg chg="add del mod">
          <ac:chgData name="CARLO PORTOSALVO" userId="84b6a243-a524-4ece-a232-6c76dc587a04" providerId="ADAL" clId="{6C5E7DF5-7D39-8948-9CEA-3838E9C3EA50}" dt="2024-01-10T17:06:13.846" v="2534" actId="478"/>
          <ac:spMkLst>
            <pc:docMk/>
            <pc:sldMk cId="1774002784" sldId="319"/>
            <ac:spMk id="7" creationId="{82906102-CEBC-8C36-A389-5316B981A86D}"/>
          </ac:spMkLst>
        </pc:spChg>
        <pc:spChg chg="add mod">
          <ac:chgData name="CARLO PORTOSALVO" userId="84b6a243-a524-4ece-a232-6c76dc587a04" providerId="ADAL" clId="{6C5E7DF5-7D39-8948-9CEA-3838E9C3EA50}" dt="2024-01-12T13:11:29.537" v="4206" actId="208"/>
          <ac:spMkLst>
            <pc:docMk/>
            <pc:sldMk cId="1774002784" sldId="319"/>
            <ac:spMk id="7" creationId="{8A328959-0FFA-6281-D0BA-FD49949C9F71}"/>
          </ac:spMkLst>
        </pc:spChg>
        <pc:spChg chg="add mod">
          <ac:chgData name="CARLO PORTOSALVO" userId="84b6a243-a524-4ece-a232-6c76dc587a04" providerId="ADAL" clId="{6C5E7DF5-7D39-8948-9CEA-3838E9C3EA50}" dt="2024-01-10T17:09:59.264" v="2609" actId="20577"/>
          <ac:spMkLst>
            <pc:docMk/>
            <pc:sldMk cId="1774002784" sldId="319"/>
            <ac:spMk id="8" creationId="{275F41C7-A536-BA9A-E59E-3BD5C8E8C54E}"/>
          </ac:spMkLst>
        </pc:spChg>
        <pc:spChg chg="add mod">
          <ac:chgData name="CARLO PORTOSALVO" userId="84b6a243-a524-4ece-a232-6c76dc587a04" providerId="ADAL" clId="{6C5E7DF5-7D39-8948-9CEA-3838E9C3EA50}" dt="2024-01-10T17:30:57.296" v="2692" actId="14100"/>
          <ac:spMkLst>
            <pc:docMk/>
            <pc:sldMk cId="1774002784" sldId="319"/>
            <ac:spMk id="9" creationId="{0FFB8550-4B71-71EE-4C9A-E9C626A8498A}"/>
          </ac:spMkLst>
        </pc:spChg>
        <pc:spChg chg="add mod">
          <ac:chgData name="CARLO PORTOSALVO" userId="84b6a243-a524-4ece-a232-6c76dc587a04" providerId="ADAL" clId="{6C5E7DF5-7D39-8948-9CEA-3838E9C3EA50}" dt="2024-01-12T13:12:12.102" v="4209" actId="1076"/>
          <ac:spMkLst>
            <pc:docMk/>
            <pc:sldMk cId="1774002784" sldId="319"/>
            <ac:spMk id="11" creationId="{99BC2744-A20A-FCE1-088B-58EC608030B4}"/>
          </ac:spMkLst>
        </pc:spChg>
        <pc:spChg chg="add mod">
          <ac:chgData name="CARLO PORTOSALVO" userId="84b6a243-a524-4ece-a232-6c76dc587a04" providerId="ADAL" clId="{6C5E7DF5-7D39-8948-9CEA-3838E9C3EA50}" dt="2024-01-12T13:12:16.688" v="4211" actId="1076"/>
          <ac:spMkLst>
            <pc:docMk/>
            <pc:sldMk cId="1774002784" sldId="319"/>
            <ac:spMk id="12" creationId="{228985EF-454A-A31A-DAFF-41EF9B91F7B1}"/>
          </ac:spMkLst>
        </pc:spChg>
        <pc:spChg chg="mod">
          <ac:chgData name="CARLO PORTOSALVO" userId="84b6a243-a524-4ece-a232-6c76dc587a04" providerId="ADAL" clId="{6C5E7DF5-7D39-8948-9CEA-3838E9C3EA50}" dt="2024-01-10T17:00:34.226" v="2401" actId="114"/>
          <ac:spMkLst>
            <pc:docMk/>
            <pc:sldMk cId="1774002784" sldId="319"/>
            <ac:spMk id="842" creationId="{00000000-0000-0000-0000-000000000000}"/>
          </ac:spMkLst>
        </pc:spChg>
        <pc:grpChg chg="add mod">
          <ac:chgData name="CARLO PORTOSALVO" userId="84b6a243-a524-4ece-a232-6c76dc587a04" providerId="ADAL" clId="{6C5E7DF5-7D39-8948-9CEA-3838E9C3EA50}" dt="2024-01-12T13:11:15.961" v="4202" actId="1076"/>
          <ac:grpSpMkLst>
            <pc:docMk/>
            <pc:sldMk cId="1774002784" sldId="319"/>
            <ac:grpSpMk id="10" creationId="{B8CA5D2C-F223-9948-673D-0DEC94C2D4B1}"/>
          </ac:grpSpMkLst>
        </pc:grpChg>
        <pc:grpChg chg="add mod">
          <ac:chgData name="CARLO PORTOSALVO" userId="84b6a243-a524-4ece-a232-6c76dc587a04" providerId="ADAL" clId="{6C5E7DF5-7D39-8948-9CEA-3838E9C3EA50}" dt="2024-01-10T17:30:37.628" v="2688" actId="1076"/>
          <ac:grpSpMkLst>
            <pc:docMk/>
            <pc:sldMk cId="1774002784" sldId="319"/>
            <ac:grpSpMk id="13" creationId="{4F724F8A-C40E-7EAF-8C7F-9F3B2008E556}"/>
          </ac:grpSpMkLst>
        </pc:grpChg>
        <pc:grpChg chg="add">
          <ac:chgData name="CARLO PORTOSALVO" userId="84b6a243-a524-4ece-a232-6c76dc587a04" providerId="ADAL" clId="{6C5E7DF5-7D39-8948-9CEA-3838E9C3EA50}" dt="2024-01-12T13:12:27.952" v="4212" actId="164"/>
          <ac:grpSpMkLst>
            <pc:docMk/>
            <pc:sldMk cId="1774002784" sldId="319"/>
            <ac:grpSpMk id="16" creationId="{A131C6DA-6CCF-9F64-1B6B-D6006E79932B}"/>
          </ac:grpSpMkLst>
        </pc:grpChg>
        <pc:picChg chg="add mod modCrop">
          <ac:chgData name="CARLO PORTOSALVO" userId="84b6a243-a524-4ece-a232-6c76dc587a04" providerId="ADAL" clId="{6C5E7DF5-7D39-8948-9CEA-3838E9C3EA50}" dt="2024-01-12T13:11:37.690" v="4207" actId="14100"/>
          <ac:picMkLst>
            <pc:docMk/>
            <pc:sldMk cId="1774002784" sldId="319"/>
            <ac:picMk id="5" creationId="{BECA5963-0D06-79AD-A011-7CD7C188B27B}"/>
          </ac:picMkLst>
        </pc:picChg>
        <pc:picChg chg="add mod modCrop">
          <ac:chgData name="CARLO PORTOSALVO" userId="84b6a243-a524-4ece-a232-6c76dc587a04" providerId="ADAL" clId="{6C5E7DF5-7D39-8948-9CEA-3838E9C3EA50}" dt="2024-01-10T17:04:05.646" v="2440" actId="1076"/>
          <ac:picMkLst>
            <pc:docMk/>
            <pc:sldMk cId="1774002784" sldId="319"/>
            <ac:picMk id="6" creationId="{54506F3C-963D-CBB3-1A77-42C8B4009295}"/>
          </ac:picMkLst>
        </pc:picChg>
        <pc:picChg chg="add del mod">
          <ac:chgData name="CARLO PORTOSALVO" userId="84b6a243-a524-4ece-a232-6c76dc587a04" providerId="ADAL" clId="{6C5E7DF5-7D39-8948-9CEA-3838E9C3EA50}" dt="2024-01-10T17:30:31.250" v="2686" actId="478"/>
          <ac:picMkLst>
            <pc:docMk/>
            <pc:sldMk cId="1774002784" sldId="319"/>
            <ac:picMk id="11" creationId="{C6BDE6AD-90D5-54F5-4B19-B101C445204A}"/>
          </ac:picMkLst>
        </pc:picChg>
        <pc:picChg chg="add del mod">
          <ac:chgData name="CARLO PORTOSALVO" userId="84b6a243-a524-4ece-a232-6c76dc587a04" providerId="ADAL" clId="{6C5E7DF5-7D39-8948-9CEA-3838E9C3EA50}" dt="2024-01-10T17:30:31.250" v="2686" actId="478"/>
          <ac:picMkLst>
            <pc:docMk/>
            <pc:sldMk cId="1774002784" sldId="319"/>
            <ac:picMk id="12" creationId="{40D83419-C167-246A-9156-8FBDCDE0A55F}"/>
          </ac:picMkLst>
        </pc:picChg>
        <pc:picChg chg="mod">
          <ac:chgData name="CARLO PORTOSALVO" userId="84b6a243-a524-4ece-a232-6c76dc587a04" providerId="ADAL" clId="{6C5E7DF5-7D39-8948-9CEA-3838E9C3EA50}" dt="2024-01-10T17:30:32.358" v="2687"/>
          <ac:picMkLst>
            <pc:docMk/>
            <pc:sldMk cId="1774002784" sldId="319"/>
            <ac:picMk id="14" creationId="{7FC13404-A1E7-83CA-B572-1B9CFA5D355F}"/>
          </ac:picMkLst>
        </pc:picChg>
        <pc:picChg chg="mod">
          <ac:chgData name="CARLO PORTOSALVO" userId="84b6a243-a524-4ece-a232-6c76dc587a04" providerId="ADAL" clId="{6C5E7DF5-7D39-8948-9CEA-3838E9C3EA50}" dt="2024-01-10T17:30:32.358" v="2687"/>
          <ac:picMkLst>
            <pc:docMk/>
            <pc:sldMk cId="1774002784" sldId="319"/>
            <ac:picMk id="15" creationId="{684B93C4-B7A1-0C9E-EC7D-044BF0E7AF6A}"/>
          </ac:picMkLst>
        </pc:picChg>
      </pc:sldChg>
      <pc:sldChg chg="addSp delSp modSp add mod delAnim modAnim">
        <pc:chgData name="CARLO PORTOSALVO" userId="84b6a243-a524-4ece-a232-6c76dc587a04" providerId="ADAL" clId="{6C5E7DF5-7D39-8948-9CEA-3838E9C3EA50}" dt="2024-01-10T17:33:06.511" v="2710" actId="478"/>
        <pc:sldMkLst>
          <pc:docMk/>
          <pc:sldMk cId="2769999527" sldId="320"/>
        </pc:sldMkLst>
        <pc:spChg chg="del mod">
          <ac:chgData name="CARLO PORTOSALVO" userId="84b6a243-a524-4ece-a232-6c76dc587a04" providerId="ADAL" clId="{6C5E7DF5-7D39-8948-9CEA-3838E9C3EA50}" dt="2024-01-10T17:30:46.734" v="2689" actId="478"/>
          <ac:spMkLst>
            <pc:docMk/>
            <pc:sldMk cId="2769999527" sldId="320"/>
            <ac:spMk id="8" creationId="{275F41C7-A536-BA9A-E59E-3BD5C8E8C54E}"/>
          </ac:spMkLst>
        </pc:spChg>
        <pc:spChg chg="add del mod">
          <ac:chgData name="CARLO PORTOSALVO" userId="84b6a243-a524-4ece-a232-6c76dc587a04" providerId="ADAL" clId="{6C5E7DF5-7D39-8948-9CEA-3838E9C3EA50}" dt="2024-01-10T17:31:31.148" v="2697" actId="478"/>
          <ac:spMkLst>
            <pc:docMk/>
            <pc:sldMk cId="2769999527" sldId="320"/>
            <ac:spMk id="9" creationId="{0FFB8550-4B71-71EE-4C9A-E9C626A8498A}"/>
          </ac:spMkLst>
        </pc:spChg>
        <pc:spChg chg="add mod">
          <ac:chgData name="CARLO PORTOSALVO" userId="84b6a243-a524-4ece-a232-6c76dc587a04" providerId="ADAL" clId="{6C5E7DF5-7D39-8948-9CEA-3838E9C3EA50}" dt="2024-01-10T17:27:46.472" v="2680"/>
          <ac:spMkLst>
            <pc:docMk/>
            <pc:sldMk cId="2769999527" sldId="320"/>
            <ac:spMk id="14" creationId="{B53FFE0C-5FCC-EDFF-E14C-53C1DF3A3A2E}"/>
          </ac:spMkLst>
        </pc:spChg>
        <pc:spChg chg="add mod">
          <ac:chgData name="CARLO PORTOSALVO" userId="84b6a243-a524-4ece-a232-6c76dc587a04" providerId="ADAL" clId="{6C5E7DF5-7D39-8948-9CEA-3838E9C3EA50}" dt="2024-01-10T17:27:46.472" v="2680"/>
          <ac:spMkLst>
            <pc:docMk/>
            <pc:sldMk cId="2769999527" sldId="320"/>
            <ac:spMk id="15" creationId="{03E7A7C4-0789-7621-BC46-B0B122B9AA52}"/>
          </ac:spMkLst>
        </pc:spChg>
        <pc:spChg chg="add mod">
          <ac:chgData name="CARLO PORTOSALVO" userId="84b6a243-a524-4ece-a232-6c76dc587a04" providerId="ADAL" clId="{6C5E7DF5-7D39-8948-9CEA-3838E9C3EA50}" dt="2024-01-10T17:28:47.642" v="2684"/>
          <ac:spMkLst>
            <pc:docMk/>
            <pc:sldMk cId="2769999527" sldId="320"/>
            <ac:spMk id="16" creationId="{801F049B-3F2B-14DD-D90C-AFF5F4FD944C}"/>
          </ac:spMkLst>
        </pc:spChg>
        <pc:spChg chg="add del mod">
          <ac:chgData name="CARLO PORTOSALVO" userId="84b6a243-a524-4ece-a232-6c76dc587a04" providerId="ADAL" clId="{6C5E7DF5-7D39-8948-9CEA-3838E9C3EA50}" dt="2024-01-10T17:31:33.363" v="2698" actId="478"/>
          <ac:spMkLst>
            <pc:docMk/>
            <pc:sldMk cId="2769999527" sldId="320"/>
            <ac:spMk id="18" creationId="{B29C6A3B-B862-7752-8DE9-327ACC2DFB67}"/>
          </ac:spMkLst>
        </pc:spChg>
        <pc:spChg chg="add del mod">
          <ac:chgData name="CARLO PORTOSALVO" userId="84b6a243-a524-4ece-a232-6c76dc587a04" providerId="ADAL" clId="{6C5E7DF5-7D39-8948-9CEA-3838E9C3EA50}" dt="2024-01-10T17:31:17.678" v="2695" actId="478"/>
          <ac:spMkLst>
            <pc:docMk/>
            <pc:sldMk cId="2769999527" sldId="320"/>
            <ac:spMk id="19" creationId="{FB9AD3A3-7EF8-E498-50C8-F2A1195B3659}"/>
          </ac:spMkLst>
        </pc:spChg>
        <pc:grpChg chg="del">
          <ac:chgData name="CARLO PORTOSALVO" userId="84b6a243-a524-4ece-a232-6c76dc587a04" providerId="ADAL" clId="{6C5E7DF5-7D39-8948-9CEA-3838E9C3EA50}" dt="2024-01-10T17:12:07.789" v="2622" actId="165"/>
          <ac:grpSpMkLst>
            <pc:docMk/>
            <pc:sldMk cId="2769999527" sldId="320"/>
            <ac:grpSpMk id="10" creationId="{B8CA5D2C-F223-9948-673D-0DEC94C2D4B1}"/>
          </ac:grpSpMkLst>
        </pc:grpChg>
        <pc:grpChg chg="add">
          <ac:chgData name="CARLO PORTOSALVO" userId="84b6a243-a524-4ece-a232-6c76dc587a04" providerId="ADAL" clId="{6C5E7DF5-7D39-8948-9CEA-3838E9C3EA50}" dt="2024-01-10T17:30:26.029" v="2685" actId="164"/>
          <ac:grpSpMkLst>
            <pc:docMk/>
            <pc:sldMk cId="2769999527" sldId="320"/>
            <ac:grpSpMk id="17" creationId="{F0839357-705F-3B36-EBD4-D56019CC0F5A}"/>
          </ac:grpSpMkLst>
        </pc:grpChg>
        <pc:graphicFrameChg chg="add del mod">
          <ac:chgData name="CARLO PORTOSALVO" userId="84b6a243-a524-4ece-a232-6c76dc587a04" providerId="ADAL" clId="{6C5E7DF5-7D39-8948-9CEA-3838E9C3EA50}" dt="2024-01-10T17:22:26.235" v="2650" actId="478"/>
          <ac:graphicFrameMkLst>
            <pc:docMk/>
            <pc:sldMk cId="2769999527" sldId="320"/>
            <ac:graphicFrameMk id="11" creationId="{9E5C6272-1128-A703-514A-1D0F5E95FB1F}"/>
          </ac:graphicFrameMkLst>
        </pc:graphicFrameChg>
        <pc:picChg chg="del mod topLvl">
          <ac:chgData name="CARLO PORTOSALVO" userId="84b6a243-a524-4ece-a232-6c76dc587a04" providerId="ADAL" clId="{6C5E7DF5-7D39-8948-9CEA-3838E9C3EA50}" dt="2024-01-10T17:33:05.305" v="2709" actId="478"/>
          <ac:picMkLst>
            <pc:docMk/>
            <pc:sldMk cId="2769999527" sldId="320"/>
            <ac:picMk id="5" creationId="{BECA5963-0D06-79AD-A011-7CD7C188B27B}"/>
          </ac:picMkLst>
        </pc:picChg>
        <pc:picChg chg="del mod topLvl">
          <ac:chgData name="CARLO PORTOSALVO" userId="84b6a243-a524-4ece-a232-6c76dc587a04" providerId="ADAL" clId="{6C5E7DF5-7D39-8948-9CEA-3838E9C3EA50}" dt="2024-01-10T17:33:06.511" v="2710" actId="478"/>
          <ac:picMkLst>
            <pc:docMk/>
            <pc:sldMk cId="2769999527" sldId="320"/>
            <ac:picMk id="6" creationId="{54506F3C-963D-CBB3-1A77-42C8B4009295}"/>
          </ac:picMkLst>
        </pc:picChg>
        <pc:picChg chg="add del mod modCrop">
          <ac:chgData name="CARLO PORTOSALVO" userId="84b6a243-a524-4ece-a232-6c76dc587a04" providerId="ADAL" clId="{6C5E7DF5-7D39-8948-9CEA-3838E9C3EA50}" dt="2024-01-10T17:24:59.532" v="2659" actId="478"/>
          <ac:picMkLst>
            <pc:docMk/>
            <pc:sldMk cId="2769999527" sldId="320"/>
            <ac:picMk id="7" creationId="{C2C17487-180A-DC30-2943-38376054B26A}"/>
          </ac:picMkLst>
        </pc:picChg>
        <pc:picChg chg="add mod modCrop">
          <ac:chgData name="CARLO PORTOSALVO" userId="84b6a243-a524-4ece-a232-6c76dc587a04" providerId="ADAL" clId="{6C5E7DF5-7D39-8948-9CEA-3838E9C3EA50}" dt="2024-01-10T17:27:17.820" v="2677" actId="14100"/>
          <ac:picMkLst>
            <pc:docMk/>
            <pc:sldMk cId="2769999527" sldId="320"/>
            <ac:picMk id="12" creationId="{97E3C343-4803-6EEE-4375-A7BD3AAA33E2}"/>
          </ac:picMkLst>
        </pc:picChg>
        <pc:picChg chg="add mod modCrop">
          <ac:chgData name="CARLO PORTOSALVO" userId="84b6a243-a524-4ece-a232-6c76dc587a04" providerId="ADAL" clId="{6C5E7DF5-7D39-8948-9CEA-3838E9C3EA50}" dt="2024-01-10T17:27:15.410" v="2676" actId="14100"/>
          <ac:picMkLst>
            <pc:docMk/>
            <pc:sldMk cId="2769999527" sldId="320"/>
            <ac:picMk id="13" creationId="{25154E98-0C8A-17EC-FEF6-9DBE3DF9ACA2}"/>
          </ac:picMkLst>
        </pc:picChg>
      </pc:sldChg>
      <pc:sldChg chg="addSp modSp add mod">
        <pc:chgData name="CARLO PORTOSALVO" userId="84b6a243-a524-4ece-a232-6c76dc587a04" providerId="ADAL" clId="{6C5E7DF5-7D39-8948-9CEA-3838E9C3EA50}" dt="2024-01-12T13:13:59.105" v="4220" actId="20577"/>
        <pc:sldMkLst>
          <pc:docMk/>
          <pc:sldMk cId="522824696" sldId="321"/>
        </pc:sldMkLst>
        <pc:spChg chg="mod">
          <ac:chgData name="CARLO PORTOSALVO" userId="84b6a243-a524-4ece-a232-6c76dc587a04" providerId="ADAL" clId="{6C5E7DF5-7D39-8948-9CEA-3838E9C3EA50}" dt="2024-01-10T17:36:20.729" v="2776" actId="20577"/>
          <ac:spMkLst>
            <pc:docMk/>
            <pc:sldMk cId="522824696" sldId="321"/>
            <ac:spMk id="842" creationId="{00000000-0000-0000-0000-000000000000}"/>
          </ac:spMkLst>
        </pc:spChg>
        <pc:graphicFrameChg chg="modGraphic">
          <ac:chgData name="CARLO PORTOSALVO" userId="84b6a243-a524-4ece-a232-6c76dc587a04" providerId="ADAL" clId="{6C5E7DF5-7D39-8948-9CEA-3838E9C3EA50}" dt="2024-01-10T17:37:12.870" v="2781" actId="113"/>
          <ac:graphicFrameMkLst>
            <pc:docMk/>
            <pc:sldMk cId="522824696" sldId="321"/>
            <ac:graphicFrameMk id="2" creationId="{77FD0273-8387-AE58-319F-7840E14AABF9}"/>
          </ac:graphicFrameMkLst>
        </pc:graphicFrameChg>
        <pc:graphicFrameChg chg="add mod modGraphic">
          <ac:chgData name="CARLO PORTOSALVO" userId="84b6a243-a524-4ece-a232-6c76dc587a04" providerId="ADAL" clId="{6C5E7DF5-7D39-8948-9CEA-3838E9C3EA50}" dt="2024-01-12T13:13:59.105" v="4220" actId="20577"/>
          <ac:graphicFrameMkLst>
            <pc:docMk/>
            <pc:sldMk cId="522824696" sldId="321"/>
            <ac:graphicFrameMk id="6" creationId="{29E7B7FE-C1E7-566F-B5EE-2325546979B9}"/>
          </ac:graphicFrameMkLst>
        </pc:graphicFrameChg>
      </pc:sldChg>
      <pc:sldChg chg="addSp modSp add del mod ord">
        <pc:chgData name="CARLO PORTOSALVO" userId="84b6a243-a524-4ece-a232-6c76dc587a04" providerId="ADAL" clId="{6C5E7DF5-7D39-8948-9CEA-3838E9C3EA50}" dt="2024-01-10T17:36:08.221" v="2757" actId="2696"/>
        <pc:sldMkLst>
          <pc:docMk/>
          <pc:sldMk cId="2450985104" sldId="321"/>
        </pc:sldMkLst>
        <pc:spChg chg="add mod">
          <ac:chgData name="CARLO PORTOSALVO" userId="84b6a243-a524-4ece-a232-6c76dc587a04" providerId="ADAL" clId="{6C5E7DF5-7D39-8948-9CEA-3838E9C3EA50}" dt="2024-01-10T17:35:06.471" v="2750"/>
          <ac:spMkLst>
            <pc:docMk/>
            <pc:sldMk cId="2450985104" sldId="321"/>
            <ac:spMk id="3" creationId="{1BED47F4-5BCD-4A8F-20DF-07739EE853A9}"/>
          </ac:spMkLst>
        </pc:spChg>
        <pc:spChg chg="add mod">
          <ac:chgData name="CARLO PORTOSALVO" userId="84b6a243-a524-4ece-a232-6c76dc587a04" providerId="ADAL" clId="{6C5E7DF5-7D39-8948-9CEA-3838E9C3EA50}" dt="2024-01-10T17:35:06.471" v="2750"/>
          <ac:spMkLst>
            <pc:docMk/>
            <pc:sldMk cId="2450985104" sldId="321"/>
            <ac:spMk id="4" creationId="{2538B01C-C72A-BDBB-A75F-27B8B4B10803}"/>
          </ac:spMkLst>
        </pc:spChg>
        <pc:spChg chg="mod">
          <ac:chgData name="CARLO PORTOSALVO" userId="84b6a243-a524-4ece-a232-6c76dc587a04" providerId="ADAL" clId="{6C5E7DF5-7D39-8948-9CEA-3838E9C3EA50}" dt="2024-01-10T17:35:14.517" v="2752" actId="207"/>
          <ac:spMkLst>
            <pc:docMk/>
            <pc:sldMk cId="2450985104" sldId="321"/>
            <ac:spMk id="842" creationId="{00000000-0000-0000-0000-000000000000}"/>
          </ac:spMkLst>
        </pc:spChg>
        <pc:cxnChg chg="add mod">
          <ac:chgData name="CARLO PORTOSALVO" userId="84b6a243-a524-4ece-a232-6c76dc587a04" providerId="ADAL" clId="{6C5E7DF5-7D39-8948-9CEA-3838E9C3EA50}" dt="2024-01-10T17:35:06.471" v="2750"/>
          <ac:cxnSpMkLst>
            <pc:docMk/>
            <pc:sldMk cId="2450985104" sldId="321"/>
            <ac:cxnSpMk id="5" creationId="{00AB1EC0-C1AB-BAC6-7D2E-BA006A8E0199}"/>
          </ac:cxnSpMkLst>
        </pc:cxnChg>
      </pc:sldChg>
      <pc:sldChg chg="delSp modSp add mod">
        <pc:chgData name="CARLO PORTOSALVO" userId="84b6a243-a524-4ece-a232-6c76dc587a04" providerId="ADAL" clId="{6C5E7DF5-7D39-8948-9CEA-3838E9C3EA50}" dt="2024-01-11T13:03:26.275" v="3903" actId="478"/>
        <pc:sldMkLst>
          <pc:docMk/>
          <pc:sldMk cId="401053590" sldId="322"/>
        </pc:sldMkLst>
        <pc:spChg chg="del">
          <ac:chgData name="CARLO PORTOSALVO" userId="84b6a243-a524-4ece-a232-6c76dc587a04" providerId="ADAL" clId="{6C5E7DF5-7D39-8948-9CEA-3838E9C3EA50}" dt="2024-01-11T13:03:26.275" v="3903" actId="478"/>
          <ac:spMkLst>
            <pc:docMk/>
            <pc:sldMk cId="401053590" sldId="322"/>
            <ac:spMk id="10" creationId="{01669EE3-C169-8DEF-EAB5-605FB5EFBA07}"/>
          </ac:spMkLst>
        </pc:spChg>
        <pc:grpChg chg="mod">
          <ac:chgData name="CARLO PORTOSALVO" userId="84b6a243-a524-4ece-a232-6c76dc587a04" providerId="ADAL" clId="{6C5E7DF5-7D39-8948-9CEA-3838E9C3EA50}" dt="2024-01-11T13:03:16.116" v="3902" actId="1076"/>
          <ac:grpSpMkLst>
            <pc:docMk/>
            <pc:sldMk cId="401053590" sldId="322"/>
            <ac:grpSpMk id="19" creationId="{CE2B03FD-3503-18FC-69DC-9254B88510BA}"/>
          </ac:grpSpMkLst>
        </pc:grpChg>
        <pc:picChg chg="mod">
          <ac:chgData name="CARLO PORTOSALVO" userId="84b6a243-a524-4ece-a232-6c76dc587a04" providerId="ADAL" clId="{6C5E7DF5-7D39-8948-9CEA-3838E9C3EA50}" dt="2024-01-11T13:02:48.169" v="3897" actId="1076"/>
          <ac:picMkLst>
            <pc:docMk/>
            <pc:sldMk cId="401053590" sldId="322"/>
            <ac:picMk id="23" creationId="{781B876E-24CB-B532-F5F8-23EAD27FAECB}"/>
          </ac:picMkLst>
        </pc:picChg>
      </pc:sldChg>
      <pc:sldChg chg="addSp modSp add mod modAnim">
        <pc:chgData name="CARLO PORTOSALVO" userId="84b6a243-a524-4ece-a232-6c76dc587a04" providerId="ADAL" clId="{6C5E7DF5-7D39-8948-9CEA-3838E9C3EA50}" dt="2024-01-11T16:15:57.445" v="3981" actId="14100"/>
        <pc:sldMkLst>
          <pc:docMk/>
          <pc:sldMk cId="3915602041" sldId="323"/>
        </pc:sldMkLst>
        <pc:spChg chg="add mod">
          <ac:chgData name="CARLO PORTOSALVO" userId="84b6a243-a524-4ece-a232-6c76dc587a04" providerId="ADAL" clId="{6C5E7DF5-7D39-8948-9CEA-3838E9C3EA50}" dt="2024-01-11T16:15:57.445" v="3981" actId="14100"/>
          <ac:spMkLst>
            <pc:docMk/>
            <pc:sldMk cId="3915602041" sldId="323"/>
            <ac:spMk id="8" creationId="{76EF35CC-C688-E3C2-E2D8-46594AB2D5A4}"/>
          </ac:spMkLst>
        </pc:spChg>
        <pc:picChg chg="mod">
          <ac:chgData name="CARLO PORTOSALVO" userId="84b6a243-a524-4ece-a232-6c76dc587a04" providerId="ADAL" clId="{6C5E7DF5-7D39-8948-9CEA-3838E9C3EA50}" dt="2024-01-11T16:14:23.207" v="3949" actId="14100"/>
          <ac:picMkLst>
            <pc:docMk/>
            <pc:sldMk cId="3915602041" sldId="323"/>
            <ac:picMk id="5" creationId="{B80E2BD4-5FF0-E0ED-D892-706B9782C5CC}"/>
          </ac:picMkLst>
        </pc:picChg>
        <pc:picChg chg="mod">
          <ac:chgData name="CARLO PORTOSALVO" userId="84b6a243-a524-4ece-a232-6c76dc587a04" providerId="ADAL" clId="{6C5E7DF5-7D39-8948-9CEA-3838E9C3EA50}" dt="2024-01-11T16:12:56.713" v="3933" actId="208"/>
          <ac:picMkLst>
            <pc:docMk/>
            <pc:sldMk cId="3915602041" sldId="323"/>
            <ac:picMk id="11" creationId="{25D678B4-2DBD-F0D5-FFA5-8F69B306B55C}"/>
          </ac:picMkLst>
        </pc:picChg>
        <pc:cxnChg chg="add mod">
          <ac:chgData name="CARLO PORTOSALVO" userId="84b6a243-a524-4ece-a232-6c76dc587a04" providerId="ADAL" clId="{6C5E7DF5-7D39-8948-9CEA-3838E9C3EA50}" dt="2024-01-11T16:13:56.690" v="3943" actId="1076"/>
          <ac:cxnSpMkLst>
            <pc:docMk/>
            <pc:sldMk cId="3915602041" sldId="323"/>
            <ac:cxnSpMk id="6" creationId="{17D432C2-D946-9BB7-54B7-428929C73308}"/>
          </ac:cxnSpMkLst>
        </pc:cxnChg>
      </pc:sldChg>
      <pc:sldMasterChg chg="delSldLayout">
        <pc:chgData name="CARLO PORTOSALVO" userId="84b6a243-a524-4ece-a232-6c76dc587a04" providerId="ADAL" clId="{6C5E7DF5-7D39-8948-9CEA-3838E9C3EA50}" dt="2024-01-10T17:41:08.491" v="2810" actId="2696"/>
        <pc:sldMasterMkLst>
          <pc:docMk/>
          <pc:sldMasterMk cId="0" sldId="2147483668"/>
        </pc:sldMasterMkLst>
        <pc:sldLayoutChg chg="del">
          <pc:chgData name="CARLO PORTOSALVO" userId="84b6a243-a524-4ece-a232-6c76dc587a04" providerId="ADAL" clId="{6C5E7DF5-7D39-8948-9CEA-3838E9C3EA50}" dt="2024-01-10T13:58:47.503" v="113" actId="2696"/>
          <pc:sldLayoutMkLst>
            <pc:docMk/>
            <pc:sldMasterMk cId="0" sldId="2147483668"/>
            <pc:sldLayoutMk cId="0" sldId="2147483653"/>
          </pc:sldLayoutMkLst>
        </pc:sldLayoutChg>
        <pc:sldLayoutChg chg="del">
          <pc:chgData name="CARLO PORTOSALVO" userId="84b6a243-a524-4ece-a232-6c76dc587a04" providerId="ADAL" clId="{6C5E7DF5-7D39-8948-9CEA-3838E9C3EA50}" dt="2024-01-10T14:08:50.178" v="339" actId="2696"/>
          <pc:sldLayoutMkLst>
            <pc:docMk/>
            <pc:sldMasterMk cId="0" sldId="2147483668"/>
            <pc:sldLayoutMk cId="0" sldId="2147483656"/>
          </pc:sldLayoutMkLst>
        </pc:sldLayoutChg>
        <pc:sldLayoutChg chg="del">
          <pc:chgData name="CARLO PORTOSALVO" userId="84b6a243-a524-4ece-a232-6c76dc587a04" providerId="ADAL" clId="{6C5E7DF5-7D39-8948-9CEA-3838E9C3EA50}" dt="2024-01-10T14:08:52.075" v="341" actId="2696"/>
          <pc:sldLayoutMkLst>
            <pc:docMk/>
            <pc:sldMasterMk cId="0" sldId="2147483668"/>
            <pc:sldLayoutMk cId="0" sldId="2147483659"/>
          </pc:sldLayoutMkLst>
        </pc:sldLayoutChg>
        <pc:sldLayoutChg chg="del">
          <pc:chgData name="CARLO PORTOSALVO" userId="84b6a243-a524-4ece-a232-6c76dc587a04" providerId="ADAL" clId="{6C5E7DF5-7D39-8948-9CEA-3838E9C3EA50}" dt="2024-01-10T17:40:59.788" v="2806" actId="2696"/>
          <pc:sldLayoutMkLst>
            <pc:docMk/>
            <pc:sldMasterMk cId="0" sldId="2147483668"/>
            <pc:sldLayoutMk cId="0" sldId="2147483661"/>
          </pc:sldLayoutMkLst>
        </pc:sldLayoutChg>
        <pc:sldLayoutChg chg="del">
          <pc:chgData name="CARLO PORTOSALVO" userId="84b6a243-a524-4ece-a232-6c76dc587a04" providerId="ADAL" clId="{6C5E7DF5-7D39-8948-9CEA-3838E9C3EA50}" dt="2024-01-10T17:41:02.856" v="2808" actId="2696"/>
          <pc:sldLayoutMkLst>
            <pc:docMk/>
            <pc:sldMasterMk cId="0" sldId="2147483668"/>
            <pc:sldLayoutMk cId="0" sldId="2147483662"/>
          </pc:sldLayoutMkLst>
        </pc:sldLayoutChg>
        <pc:sldLayoutChg chg="del">
          <pc:chgData name="CARLO PORTOSALVO" userId="84b6a243-a524-4ece-a232-6c76dc587a04" providerId="ADAL" clId="{6C5E7DF5-7D39-8948-9CEA-3838E9C3EA50}" dt="2024-01-10T17:41:08.491" v="2810" actId="2696"/>
          <pc:sldLayoutMkLst>
            <pc:docMk/>
            <pc:sldMasterMk cId="0" sldId="2147483668"/>
            <pc:sldLayoutMk cId="0" sldId="2147483665"/>
          </pc:sldLayoutMkLst>
        </pc:sldLayoutChg>
      </pc:sldMasterChg>
    </pc:docChg>
  </pc:docChgLst>
  <pc:docChgLst>
    <pc:chgData name="FRANCESCO PIO MANNA" userId="ff53e22a-d1ad-4239-99c2-10713df3af9d" providerId="ADAL" clId="{F8D29372-4B30-44FF-B03D-6AC0E5C01CE6}"/>
    <pc:docChg chg="custSel modSld">
      <pc:chgData name="FRANCESCO PIO MANNA" userId="ff53e22a-d1ad-4239-99c2-10713df3af9d" providerId="ADAL" clId="{F8D29372-4B30-44FF-B03D-6AC0E5C01CE6}" dt="2024-01-12T12:33:34.794" v="146" actId="1076"/>
      <pc:docMkLst>
        <pc:docMk/>
      </pc:docMkLst>
      <pc:sldChg chg="modSp mod modNotesTx">
        <pc:chgData name="FRANCESCO PIO MANNA" userId="ff53e22a-d1ad-4239-99c2-10713df3af9d" providerId="ADAL" clId="{F8D29372-4B30-44FF-B03D-6AC0E5C01CE6}" dt="2024-01-11T16:00:33.218" v="143" actId="1076"/>
        <pc:sldMkLst>
          <pc:docMk/>
          <pc:sldMk cId="4079903517" sldId="286"/>
        </pc:sldMkLst>
        <pc:spChg chg="mod">
          <ac:chgData name="FRANCESCO PIO MANNA" userId="ff53e22a-d1ad-4239-99c2-10713df3af9d" providerId="ADAL" clId="{F8D29372-4B30-44FF-B03D-6AC0E5C01CE6}" dt="2024-01-11T16:00:33.218" v="143" actId="1076"/>
          <ac:spMkLst>
            <pc:docMk/>
            <pc:sldMk cId="4079903517" sldId="286"/>
            <ac:spMk id="4" creationId="{C409FB5D-D84D-F119-A7CA-33934EED6EC2}"/>
          </ac:spMkLst>
        </pc:spChg>
      </pc:sldChg>
      <pc:sldChg chg="modNotesTx">
        <pc:chgData name="FRANCESCO PIO MANNA" userId="ff53e22a-d1ad-4239-99c2-10713df3af9d" providerId="ADAL" clId="{F8D29372-4B30-44FF-B03D-6AC0E5C01CE6}" dt="2024-01-10T16:31:02.133" v="7"/>
        <pc:sldMkLst>
          <pc:docMk/>
          <pc:sldMk cId="3346430625" sldId="288"/>
        </pc:sldMkLst>
      </pc:sldChg>
      <pc:sldChg chg="addSp modSp mod modNotesTx">
        <pc:chgData name="FRANCESCO PIO MANNA" userId="ff53e22a-d1ad-4239-99c2-10713df3af9d" providerId="ADAL" clId="{F8D29372-4B30-44FF-B03D-6AC0E5C01CE6}" dt="2024-01-10T16:31:38.863" v="10" actId="1076"/>
        <pc:sldMkLst>
          <pc:docMk/>
          <pc:sldMk cId="1795639522" sldId="289"/>
        </pc:sldMkLst>
        <pc:spChg chg="add mod">
          <ac:chgData name="FRANCESCO PIO MANNA" userId="ff53e22a-d1ad-4239-99c2-10713df3af9d" providerId="ADAL" clId="{F8D29372-4B30-44FF-B03D-6AC0E5C01CE6}" dt="2024-01-10T16:31:38.863" v="10" actId="1076"/>
          <ac:spMkLst>
            <pc:docMk/>
            <pc:sldMk cId="1795639522" sldId="289"/>
            <ac:spMk id="2" creationId="{70AB17B2-4E3A-01DF-CA74-68032B05086D}"/>
          </ac:spMkLst>
        </pc:spChg>
      </pc:sldChg>
      <pc:sldChg chg="modSp mod modNotesTx">
        <pc:chgData name="FRANCESCO PIO MANNA" userId="ff53e22a-d1ad-4239-99c2-10713df3af9d" providerId="ADAL" clId="{F8D29372-4B30-44FF-B03D-6AC0E5C01CE6}" dt="2024-01-12T12:33:34.794" v="146" actId="1076"/>
        <pc:sldMkLst>
          <pc:docMk/>
          <pc:sldMk cId="789848969" sldId="290"/>
        </pc:sldMkLst>
        <pc:spChg chg="mod">
          <ac:chgData name="FRANCESCO PIO MANNA" userId="ff53e22a-d1ad-4239-99c2-10713df3af9d" providerId="ADAL" clId="{F8D29372-4B30-44FF-B03D-6AC0E5C01CE6}" dt="2024-01-12T12:33:34.794" v="146" actId="1076"/>
          <ac:spMkLst>
            <pc:docMk/>
            <pc:sldMk cId="789848969" sldId="290"/>
            <ac:spMk id="3" creationId="{FEDF956E-F69F-1A48-FD0B-C2B15707953E}"/>
          </ac:spMkLst>
        </pc:spChg>
        <pc:spChg chg="mod">
          <ac:chgData name="FRANCESCO PIO MANNA" userId="ff53e22a-d1ad-4239-99c2-10713df3af9d" providerId="ADAL" clId="{F8D29372-4B30-44FF-B03D-6AC0E5C01CE6}" dt="2024-01-10T15:59:23.651" v="1" actId="20577"/>
          <ac:spMkLst>
            <pc:docMk/>
            <pc:sldMk cId="789848969" sldId="290"/>
            <ac:spMk id="842" creationId="{00000000-0000-0000-0000-000000000000}"/>
          </ac:spMkLst>
        </pc:spChg>
        <pc:picChg chg="mod">
          <ac:chgData name="FRANCESCO PIO MANNA" userId="ff53e22a-d1ad-4239-99c2-10713df3af9d" providerId="ADAL" clId="{F8D29372-4B30-44FF-B03D-6AC0E5C01CE6}" dt="2024-01-10T16:34:18.238" v="57" actId="208"/>
          <ac:picMkLst>
            <pc:docMk/>
            <pc:sldMk cId="789848969" sldId="290"/>
            <ac:picMk id="2" creationId="{5671CD8C-BF0B-4672-71D6-CEBBABAB6C34}"/>
          </ac:picMkLst>
        </pc:picChg>
      </pc:sldChg>
      <pc:sldChg chg="modSp mod modNotesTx">
        <pc:chgData name="FRANCESCO PIO MANNA" userId="ff53e22a-d1ad-4239-99c2-10713df3af9d" providerId="ADAL" clId="{F8D29372-4B30-44FF-B03D-6AC0E5C01CE6}" dt="2024-01-10T16:33:39.066" v="54" actId="20577"/>
        <pc:sldMkLst>
          <pc:docMk/>
          <pc:sldMk cId="3425126458" sldId="291"/>
        </pc:sldMkLst>
        <pc:spChg chg="mod">
          <ac:chgData name="FRANCESCO PIO MANNA" userId="ff53e22a-d1ad-4239-99c2-10713df3af9d" providerId="ADAL" clId="{F8D29372-4B30-44FF-B03D-6AC0E5C01CE6}" dt="2024-01-10T16:33:30.997" v="20" actId="20577"/>
          <ac:spMkLst>
            <pc:docMk/>
            <pc:sldMk cId="3425126458" sldId="291"/>
            <ac:spMk id="2" creationId="{3412D411-5959-B924-7478-75067405A56E}"/>
          </ac:spMkLst>
        </pc:spChg>
      </pc:sldChg>
      <pc:sldChg chg="modSp mod modNotesTx">
        <pc:chgData name="FRANCESCO PIO MANNA" userId="ff53e22a-d1ad-4239-99c2-10713df3af9d" providerId="ADAL" clId="{F8D29372-4B30-44FF-B03D-6AC0E5C01CE6}" dt="2024-01-11T10:40:40.244" v="59" actId="20577"/>
        <pc:sldMkLst>
          <pc:docMk/>
          <pc:sldMk cId="1555571359" sldId="293"/>
        </pc:sldMkLst>
        <pc:picChg chg="mod">
          <ac:chgData name="FRANCESCO PIO MANNA" userId="ff53e22a-d1ad-4239-99c2-10713df3af9d" providerId="ADAL" clId="{F8D29372-4B30-44FF-B03D-6AC0E5C01CE6}" dt="2024-01-10T16:32:58.876" v="14" actId="13822"/>
          <ac:picMkLst>
            <pc:docMk/>
            <pc:sldMk cId="1555571359" sldId="293"/>
            <ac:picMk id="11" creationId="{25D678B4-2DBD-F0D5-FFA5-8F69B306B55C}"/>
          </ac:picMkLst>
        </pc:picChg>
      </pc:sldChg>
      <pc:sldChg chg="modSp mod modNotesTx">
        <pc:chgData name="FRANCESCO PIO MANNA" userId="ff53e22a-d1ad-4239-99c2-10713df3af9d" providerId="ADAL" clId="{F8D29372-4B30-44FF-B03D-6AC0E5C01CE6}" dt="2024-01-11T10:31:57.888" v="58" actId="20577"/>
        <pc:sldMkLst>
          <pc:docMk/>
          <pc:sldMk cId="1201854397" sldId="294"/>
        </pc:sldMkLst>
        <pc:spChg chg="mod">
          <ac:chgData name="FRANCESCO PIO MANNA" userId="ff53e22a-d1ad-4239-99c2-10713df3af9d" providerId="ADAL" clId="{F8D29372-4B30-44FF-B03D-6AC0E5C01CE6}" dt="2024-01-11T10:31:57.888" v="58" actId="20577"/>
          <ac:spMkLst>
            <pc:docMk/>
            <pc:sldMk cId="1201854397" sldId="294"/>
            <ac:spMk id="2" creationId="{7340DFB5-96D3-32B9-8AB0-9931FBAF7AA3}"/>
          </ac:spMkLst>
        </pc:spChg>
        <pc:picChg chg="mod">
          <ac:chgData name="FRANCESCO PIO MANNA" userId="ff53e22a-d1ad-4239-99c2-10713df3af9d" providerId="ADAL" clId="{F8D29372-4B30-44FF-B03D-6AC0E5C01CE6}" dt="2024-01-10T16:34:10.195" v="56" actId="208"/>
          <ac:picMkLst>
            <pc:docMk/>
            <pc:sldMk cId="1201854397" sldId="294"/>
            <ac:picMk id="3074" creationId="{105C104B-71CE-5285-B4C5-81689BE019CB}"/>
          </ac:picMkLst>
        </pc:picChg>
      </pc:sldChg>
      <pc:sldChg chg="addSp delSp modSp mod modAnim">
        <pc:chgData name="FRANCESCO PIO MANNA" userId="ff53e22a-d1ad-4239-99c2-10713df3af9d" providerId="ADAL" clId="{F8D29372-4B30-44FF-B03D-6AC0E5C01CE6}" dt="2024-01-10T16:01:07.758" v="5"/>
        <pc:sldMkLst>
          <pc:docMk/>
          <pc:sldMk cId="3492212829" sldId="295"/>
        </pc:sldMkLst>
        <pc:spChg chg="add mod">
          <ac:chgData name="FRANCESCO PIO MANNA" userId="ff53e22a-d1ad-4239-99c2-10713df3af9d" providerId="ADAL" clId="{F8D29372-4B30-44FF-B03D-6AC0E5C01CE6}" dt="2024-01-10T16:01:07.758" v="5"/>
          <ac:spMkLst>
            <pc:docMk/>
            <pc:sldMk cId="3492212829" sldId="295"/>
            <ac:spMk id="5" creationId="{DB6F1481-B88B-A567-AD4D-8F33CE893AC5}"/>
          </ac:spMkLst>
        </pc:spChg>
        <pc:picChg chg="del">
          <ac:chgData name="FRANCESCO PIO MANNA" userId="ff53e22a-d1ad-4239-99c2-10713df3af9d" providerId="ADAL" clId="{F8D29372-4B30-44FF-B03D-6AC0E5C01CE6}" dt="2024-01-10T16:01:06.877" v="4" actId="478"/>
          <ac:picMkLst>
            <pc:docMk/>
            <pc:sldMk cId="3492212829" sldId="295"/>
            <ac:picMk id="2" creationId="{23260394-2364-AD13-BEB6-140C022F86F8}"/>
          </ac:picMkLst>
        </pc:picChg>
        <pc:picChg chg="add mod">
          <ac:chgData name="FRANCESCO PIO MANNA" userId="ff53e22a-d1ad-4239-99c2-10713df3af9d" providerId="ADAL" clId="{F8D29372-4B30-44FF-B03D-6AC0E5C01CE6}" dt="2024-01-10T16:01:07.758" v="5"/>
          <ac:picMkLst>
            <pc:docMk/>
            <pc:sldMk cId="3492212829" sldId="295"/>
            <ac:picMk id="3" creationId="{5DC3AE87-FA58-2AE0-D5A0-043F904F723D}"/>
          </ac:picMkLst>
        </pc:picChg>
        <pc:cxnChg chg="add mod">
          <ac:chgData name="FRANCESCO PIO MANNA" userId="ff53e22a-d1ad-4239-99c2-10713df3af9d" providerId="ADAL" clId="{F8D29372-4B30-44FF-B03D-6AC0E5C01CE6}" dt="2024-01-10T16:01:07.758" v="5"/>
          <ac:cxnSpMkLst>
            <pc:docMk/>
            <pc:sldMk cId="3492212829" sldId="295"/>
            <ac:cxnSpMk id="4" creationId="{8301E5A3-67E1-F47A-AC28-F01CED36158F}"/>
          </ac:cxnSpMkLst>
        </pc:cxnChg>
      </pc:sldChg>
    </pc:docChg>
  </pc:docChgLst>
  <pc:docChgLst>
    <pc:chgData name="CARLO PORTOSALVO" userId="S::ca.portosalvo@studenti.unina.it::84b6a243-a524-4ece-a232-6c76dc587a04" providerId="AD" clId="Web-{252E2175-E223-4730-9908-AC2ADBE56F2B}"/>
    <pc:docChg chg="modSld">
      <pc:chgData name="CARLO PORTOSALVO" userId="S::ca.portosalvo@studenti.unina.it::84b6a243-a524-4ece-a232-6c76dc587a04" providerId="AD" clId="Web-{252E2175-E223-4730-9908-AC2ADBE56F2B}" dt="2024-01-10T13:47:12.611" v="4" actId="14100"/>
      <pc:docMkLst>
        <pc:docMk/>
      </pc:docMkLst>
      <pc:sldChg chg="modSp">
        <pc:chgData name="CARLO PORTOSALVO" userId="S::ca.portosalvo@studenti.unina.it::84b6a243-a524-4ece-a232-6c76dc587a04" providerId="AD" clId="Web-{252E2175-E223-4730-9908-AC2ADBE56F2B}" dt="2024-01-10T13:47:12.611" v="4" actId="14100"/>
        <pc:sldMkLst>
          <pc:docMk/>
          <pc:sldMk cId="0" sldId="258"/>
        </pc:sldMkLst>
        <pc:spChg chg="mod">
          <ac:chgData name="CARLO PORTOSALVO" userId="S::ca.portosalvo@studenti.unina.it::84b6a243-a524-4ece-a232-6c76dc587a04" providerId="AD" clId="Web-{252E2175-E223-4730-9908-AC2ADBE56F2B}" dt="2024-01-10T13:47:12.611" v="4" actId="14100"/>
          <ac:spMkLst>
            <pc:docMk/>
            <pc:sldMk cId="0" sldId="258"/>
            <ac:spMk id="758" creationId="{00000000-0000-0000-0000-000000000000}"/>
          </ac:spMkLst>
        </pc:spChg>
      </pc:sldChg>
      <pc:sldChg chg="modSp">
        <pc:chgData name="CARLO PORTOSALVO" userId="S::ca.portosalvo@studenti.unina.it::84b6a243-a524-4ece-a232-6c76dc587a04" providerId="AD" clId="Web-{252E2175-E223-4730-9908-AC2ADBE56F2B}" dt="2024-01-10T13:36:38.602" v="2" actId="20577"/>
        <pc:sldMkLst>
          <pc:docMk/>
          <pc:sldMk cId="0" sldId="268"/>
        </pc:sldMkLst>
        <pc:spChg chg="mod">
          <ac:chgData name="CARLO PORTOSALVO" userId="S::ca.portosalvo@studenti.unina.it::84b6a243-a524-4ece-a232-6c76dc587a04" providerId="AD" clId="Web-{252E2175-E223-4730-9908-AC2ADBE56F2B}" dt="2024-01-10T13:36:38.602" v="2" actId="20577"/>
          <ac:spMkLst>
            <pc:docMk/>
            <pc:sldMk cId="0" sldId="268"/>
            <ac:spMk id="854" creationId="{00000000-0000-0000-0000-000000000000}"/>
          </ac:spMkLst>
        </pc:spChg>
      </pc:sldChg>
    </pc:docChg>
  </pc:docChgLst>
  <pc:docChgLst>
    <pc:chgData name="CLAUDIO PISA" userId="S::cl.pisa@studenti.unina.it::08d0ee89-6572-47cc-b01d-3b2d24935ed9" providerId="AD" clId="Web-{550834D9-158E-4DAC-9DF8-653F46EB44B2}"/>
    <pc:docChg chg="modSld">
      <pc:chgData name="CLAUDIO PISA" userId="S::cl.pisa@studenti.unina.it::08d0ee89-6572-47cc-b01d-3b2d24935ed9" providerId="AD" clId="Web-{550834D9-158E-4DAC-9DF8-653F46EB44B2}" dt="2024-01-10T12:29:27.932" v="21" actId="1076"/>
      <pc:docMkLst>
        <pc:docMk/>
      </pc:docMkLst>
      <pc:sldChg chg="modSp">
        <pc:chgData name="CLAUDIO PISA" userId="S::cl.pisa@studenti.unina.it::08d0ee89-6572-47cc-b01d-3b2d24935ed9" providerId="AD" clId="Web-{550834D9-158E-4DAC-9DF8-653F46EB44B2}" dt="2024-01-10T11:06:48.113" v="1" actId="1076"/>
        <pc:sldMkLst>
          <pc:docMk/>
          <pc:sldMk cId="0" sldId="257"/>
        </pc:sldMkLst>
        <pc:picChg chg="mod">
          <ac:chgData name="CLAUDIO PISA" userId="S::cl.pisa@studenti.unina.it::08d0ee89-6572-47cc-b01d-3b2d24935ed9" providerId="AD" clId="Web-{550834D9-158E-4DAC-9DF8-653F46EB44B2}" dt="2024-01-10T11:06:48.113" v="1" actId="1076"/>
          <ac:picMkLst>
            <pc:docMk/>
            <pc:sldMk cId="0" sldId="257"/>
            <ac:picMk id="752" creationId="{00000000-0000-0000-0000-000000000000}"/>
          </ac:picMkLst>
        </pc:picChg>
      </pc:sldChg>
      <pc:sldChg chg="modSp">
        <pc:chgData name="CLAUDIO PISA" userId="S::cl.pisa@studenti.unina.it::08d0ee89-6572-47cc-b01d-3b2d24935ed9" providerId="AD" clId="Web-{550834D9-158E-4DAC-9DF8-653F46EB44B2}" dt="2024-01-10T11:07:30.380" v="14" actId="20577"/>
        <pc:sldMkLst>
          <pc:docMk/>
          <pc:sldMk cId="0" sldId="262"/>
        </pc:sldMkLst>
        <pc:spChg chg="mod">
          <ac:chgData name="CLAUDIO PISA" userId="S::cl.pisa@studenti.unina.it::08d0ee89-6572-47cc-b01d-3b2d24935ed9" providerId="AD" clId="Web-{550834D9-158E-4DAC-9DF8-653F46EB44B2}" dt="2024-01-10T11:07:30.380" v="14" actId="20577"/>
          <ac:spMkLst>
            <pc:docMk/>
            <pc:sldMk cId="0" sldId="262"/>
            <ac:spMk id="7" creationId="{D1B2FCA0-BDDA-2659-2299-CBF62D3F2793}"/>
          </ac:spMkLst>
        </pc:spChg>
      </pc:sldChg>
      <pc:sldChg chg="modSp">
        <pc:chgData name="CLAUDIO PISA" userId="S::cl.pisa@studenti.unina.it::08d0ee89-6572-47cc-b01d-3b2d24935ed9" providerId="AD" clId="Web-{550834D9-158E-4DAC-9DF8-653F46EB44B2}" dt="2024-01-10T12:29:27.932" v="21" actId="1076"/>
        <pc:sldMkLst>
          <pc:docMk/>
          <pc:sldMk cId="2082554781" sldId="280"/>
        </pc:sldMkLst>
        <pc:spChg chg="mod">
          <ac:chgData name="CLAUDIO PISA" userId="S::cl.pisa@studenti.unina.it::08d0ee89-6572-47cc-b01d-3b2d24935ed9" providerId="AD" clId="Web-{550834D9-158E-4DAC-9DF8-653F46EB44B2}" dt="2024-01-10T11:08:05.007" v="19" actId="1076"/>
          <ac:spMkLst>
            <pc:docMk/>
            <pc:sldMk cId="2082554781" sldId="280"/>
            <ac:spMk id="774" creationId="{00000000-0000-0000-0000-000000000000}"/>
          </ac:spMkLst>
        </pc:spChg>
        <pc:picChg chg="mod">
          <ac:chgData name="CLAUDIO PISA" userId="S::cl.pisa@studenti.unina.it::08d0ee89-6572-47cc-b01d-3b2d24935ed9" providerId="AD" clId="Web-{550834D9-158E-4DAC-9DF8-653F46EB44B2}" dt="2024-01-10T12:29:27.932" v="21" actId="1076"/>
          <ac:picMkLst>
            <pc:docMk/>
            <pc:sldMk cId="2082554781" sldId="280"/>
            <ac:picMk id="2" creationId="{67136423-B9EF-7DAA-203F-511382FDD87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Foglio_di_lavoro_di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err="1">
                <a:solidFill>
                  <a:schemeClr val="bg1">
                    <a:lumMod val="20000"/>
                    <a:lumOff val="80000"/>
                  </a:schemeClr>
                </a:solidFill>
              </a:rPr>
              <a:t>Suddivisione</a:t>
            </a:r>
            <a:r>
              <a:rPr lang="en-US" dirty="0">
                <a:solidFill>
                  <a:schemeClr val="bg1">
                    <a:lumMod val="20000"/>
                    <a:lumOff val="80000"/>
                  </a:schemeClr>
                </a:solidFill>
              </a:rPr>
              <a:t> del dataset </a:t>
            </a:r>
          </a:p>
        </c:rich>
      </c:tx>
      <c:layout>
        <c:manualLayout>
          <c:xMode val="edge"/>
          <c:yMode val="edge"/>
          <c:x val="0.21754005214691569"/>
          <c:y val="1.9261009170717502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7757283464566928"/>
          <c:y val="5.9964932334834381E-2"/>
          <c:w val="0.54172945374015746"/>
          <c:h val="0.81259413062290042"/>
        </c:manualLayout>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810A-4B19-895A-D5CA61D06DF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810A-4B19-895A-D5CA61D06DF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810A-4B19-895A-D5CA61D06DF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810A-4B19-895A-D5CA61D06DF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Training</c:v>
                </c:pt>
                <c:pt idx="1">
                  <c:v>Validation</c:v>
                </c:pt>
                <c:pt idx="2">
                  <c:v>Test</c:v>
                </c:pt>
              </c:strCache>
            </c:strRef>
          </c:cat>
          <c:val>
            <c:numRef>
              <c:f>Sheet1!$B$2:$B$5</c:f>
              <c:numCache>
                <c:formatCode>0%</c:formatCode>
                <c:ptCount val="4"/>
                <c:pt idx="0">
                  <c:v>0.7</c:v>
                </c:pt>
                <c:pt idx="1">
                  <c:v>0.1</c:v>
                </c:pt>
                <c:pt idx="2">
                  <c:v>0.2</c:v>
                </c:pt>
              </c:numCache>
            </c:numRef>
          </c:val>
          <c:extLst>
            <c:ext xmlns:c16="http://schemas.microsoft.com/office/drawing/2014/chart" uri="{C3380CC4-5D6E-409C-BE32-E72D297353CC}">
              <c16:uniqueId val="{00000008-810A-4B19-895A-D5CA61D06DF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egendEntry>
        <c:idx val="3"/>
        <c:delete val="1"/>
      </c:legendEntry>
      <c:layout>
        <c:manualLayout>
          <c:xMode val="edge"/>
          <c:yMode val="edge"/>
          <c:x val="0.13318035899986433"/>
          <c:y val="0.74840369963037567"/>
          <c:w val="0.70811818962788808"/>
          <c:h val="0.1039285633941234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omments/modernComment_138_D15FFF34.xml><?xml version="1.0" encoding="utf-8"?>
<p188:cmLst xmlns:a="http://schemas.openxmlformats.org/drawingml/2006/main" xmlns:r="http://schemas.openxmlformats.org/officeDocument/2006/relationships" xmlns:p188="http://schemas.microsoft.com/office/powerpoint/2018/8/main">
  <p188:cm id="{53B5B92A-C749-A34C-B9AD-A453977172B1}" authorId="{9D27A26A-2F30-6574-577B-1713A88D7E36}" created="2023-12-28T11:05:31.677">
    <pc:sldMkLst xmlns:pc="http://schemas.microsoft.com/office/powerpoint/2013/main/command">
      <pc:docMk/>
      <pc:sldMk cId="212818359" sldId="283"/>
    </pc:sldMkLst>
    <p188:txBody>
      <a:bodyPr/>
      <a:lstStyle/>
      <a:p>
        <a:r>
          <a:rPr lang="it-IT"/>
          <a:t>Mettere qualche foto e confronto con la baseline</a:t>
        </a:r>
      </a:p>
    </p188:txBody>
  </p188:cm>
  <p188:cm id="{AFD91D6F-14C7-1246-B2D2-E9506A1D0D52}" authorId="{2C58A5CF-FDA9-6DD1-E6BB-1F33B2C7843A}" created="2023-12-28T11:09:22.366">
    <pc:sldMkLst xmlns:pc="http://schemas.microsoft.com/office/powerpoint/2013/main/command">
      <pc:docMk/>
      <pc:sldMk cId="212818359" sldId="283"/>
    </pc:sldMkLst>
    <p188:txBody>
      <a:bodyPr/>
      <a:lstStyle/>
      <a:p>
        <a:r>
          <a:rPr lang="it-IT"/>
          <a:t>Discutere risultati SSIM confrontandoli con la baseline</a:t>
        </a:r>
      </a:p>
    </p188:txBody>
  </p188:cm>
</p188:cmLst>
</file>

<file path=ppt/comments/modernComment_139_A04B864.xml><?xml version="1.0" encoding="utf-8"?>
<p188:cmLst xmlns:a="http://schemas.openxmlformats.org/drawingml/2006/main" xmlns:r="http://schemas.openxmlformats.org/officeDocument/2006/relationships" xmlns:p188="http://schemas.microsoft.com/office/powerpoint/2018/8/main">
  <p188:cm id="{305FC631-6D1D-0D46-B22E-1CD0F527155D}" authorId="{9D27A26A-2F30-6574-577B-1713A88D7E36}" created="2023-12-28T11:05:31.677">
    <pc:sldMkLst xmlns:pc="http://schemas.microsoft.com/office/powerpoint/2013/main/command">
      <pc:docMk/>
      <pc:sldMk cId="212818359" sldId="283"/>
    </pc:sldMkLst>
    <p188:txBody>
      <a:bodyPr/>
      <a:lstStyle/>
      <a:p>
        <a:r>
          <a:rPr lang="it-IT"/>
          <a:t>Mettere qualche foto e confronto con la baseline</a:t>
        </a:r>
      </a:p>
    </p188:txBody>
  </p188:cm>
  <p188:cm id="{54FAB0BF-D79B-4646-80E8-9E38DD301BB3}" authorId="{2C58A5CF-FDA9-6DD1-E6BB-1F33B2C7843A}" created="2023-12-28T11:09:22.366">
    <pc:sldMkLst xmlns:pc="http://schemas.microsoft.com/office/powerpoint/2013/main/command">
      <pc:docMk/>
      <pc:sldMk cId="212818359" sldId="283"/>
    </pc:sldMkLst>
    <p188:txBody>
      <a:bodyPr/>
      <a:lstStyle/>
      <a:p>
        <a:r>
          <a:rPr lang="it-IT"/>
          <a:t>Discutere risultati SSIM confrontandoli con la baseline</a:t>
        </a:r>
      </a:p>
    </p188:txBody>
  </p188:cm>
</p188:cmLst>
</file>

<file path=ppt/comments/modernComment_13A_8AC7FBE2.xml><?xml version="1.0" encoding="utf-8"?>
<p188:cmLst xmlns:a="http://schemas.openxmlformats.org/drawingml/2006/main" xmlns:r="http://schemas.openxmlformats.org/officeDocument/2006/relationships" xmlns:p188="http://schemas.microsoft.com/office/powerpoint/2018/8/main">
  <p188:cm id="{EF861537-F78D-3D44-88FF-5EC2D69B4023}" authorId="{9D27A26A-2F30-6574-577B-1713A88D7E36}" created="2023-12-28T11:05:31.677">
    <pc:sldMkLst xmlns:pc="http://schemas.microsoft.com/office/powerpoint/2013/main/command">
      <pc:docMk/>
      <pc:sldMk cId="212818359" sldId="283"/>
    </pc:sldMkLst>
    <p188:txBody>
      <a:bodyPr/>
      <a:lstStyle/>
      <a:p>
        <a:r>
          <a:rPr lang="it-IT"/>
          <a:t>Mettere qualche foto e confronto con la baseline</a:t>
        </a:r>
      </a:p>
    </p188:txBody>
  </p188:cm>
  <p188:cm id="{013023F9-3F01-B04C-B57C-3743FD7789C3}" authorId="{2C58A5CF-FDA9-6DD1-E6BB-1F33B2C7843A}" created="2023-12-28T11:09:22.366">
    <pc:sldMkLst xmlns:pc="http://schemas.microsoft.com/office/powerpoint/2013/main/command">
      <pc:docMk/>
      <pc:sldMk cId="212818359" sldId="283"/>
    </pc:sldMkLst>
    <p188:txBody>
      <a:bodyPr/>
      <a:lstStyle/>
      <a:p>
        <a:r>
          <a:rPr lang="it-IT"/>
          <a:t>Discutere risultati SSIM confrontandoli con la baseline</a:t>
        </a:r>
      </a:p>
    </p188:txBody>
  </p188:cm>
</p188:cmLst>
</file>

<file path=ppt/comments/modernComment_13B_D32F49F9.xml><?xml version="1.0" encoding="utf-8"?>
<p188:cmLst xmlns:a="http://schemas.openxmlformats.org/drawingml/2006/main" xmlns:r="http://schemas.openxmlformats.org/officeDocument/2006/relationships" xmlns:p188="http://schemas.microsoft.com/office/powerpoint/2018/8/main">
  <p188:cm id="{45E763E9-972F-674D-99E8-58B08C653EF6}" authorId="{9D27A26A-2F30-6574-577B-1713A88D7E36}" created="2023-12-28T11:05:31.677">
    <pc:sldMkLst xmlns:pc="http://schemas.microsoft.com/office/powerpoint/2013/main/command">
      <pc:docMk/>
      <pc:sldMk cId="212818359" sldId="283"/>
    </pc:sldMkLst>
    <p188:txBody>
      <a:bodyPr/>
      <a:lstStyle/>
      <a:p>
        <a:r>
          <a:rPr lang="it-IT"/>
          <a:t>Mettere qualche foto e confronto con la baseline</a:t>
        </a:r>
      </a:p>
    </p188:txBody>
  </p188:cm>
  <p188:cm id="{BC74AD6B-1FD2-9A41-A87F-50FB9A686CA9}" authorId="{2C58A5CF-FDA9-6DD1-E6BB-1F33B2C7843A}" created="2023-12-28T11:09:22.366">
    <pc:sldMkLst xmlns:pc="http://schemas.microsoft.com/office/powerpoint/2013/main/command">
      <pc:docMk/>
      <pc:sldMk cId="212818359" sldId="283"/>
    </pc:sldMkLst>
    <p188:txBody>
      <a:bodyPr/>
      <a:lstStyle/>
      <a:p>
        <a:r>
          <a:rPr lang="it-IT"/>
          <a:t>Discutere risultati SSIM confrontandoli con la baseline</a:t>
        </a:r>
      </a:p>
    </p188:txBody>
  </p188:cm>
</p188:cmLst>
</file>

<file path=ppt/diagrams/_rels/data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00.png"/><Relationship Id="rId1" Type="http://schemas.openxmlformats.org/officeDocument/2006/relationships/image" Target="../media/image5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2BB4A4-F424-4571-AE04-3D3C0F0DF982}"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it-IT"/>
        </a:p>
      </dgm:t>
    </dgm:pt>
    <dgm:pt modelId="{97E2BAAE-A7E2-45CC-B95B-6EBB14CDAA1D}">
      <dgm:prSet phldrT="[Text]" custT="1">
        <dgm:style>
          <a:lnRef idx="0">
            <a:scrgbClr r="0" g="0" b="0"/>
          </a:lnRef>
          <a:fillRef idx="0">
            <a:scrgbClr r="0" g="0" b="0"/>
          </a:fillRef>
          <a:effectRef idx="0">
            <a:scrgbClr r="0" g="0" b="0"/>
          </a:effectRef>
          <a:fontRef idx="minor">
            <a:schemeClr val="lt1"/>
          </a:fontRef>
        </dgm:style>
      </dgm:prSet>
      <dgm:spPr>
        <a:gradFill rotWithShape="0">
          <a:gsLst>
            <a:gs pos="0">
              <a:schemeClr val="accent2">
                <a:lumMod val="75000"/>
              </a:schemeClr>
            </a:gs>
            <a:gs pos="17000">
              <a:srgbClr val="6831D7"/>
            </a:gs>
            <a:gs pos="100000">
              <a:schemeClr val="bg1">
                <a:lumMod val="50000"/>
              </a:schemeClr>
            </a:gs>
          </a:gsLst>
          <a:lin ang="0" scaled="0"/>
        </a:gradFill>
        <a:ln>
          <a:noFill/>
        </a:ln>
      </dgm:spPr>
      <dgm:t>
        <a:bodyPr/>
        <a:lstStyle/>
        <a:p>
          <a:pPr rtl="0"/>
          <a:r>
            <a:rPr lang="it-IT" sz="2000" b="1" dirty="0" err="1">
              <a:solidFill>
                <a:schemeClr val="bg1">
                  <a:lumMod val="20000"/>
                  <a:lumOff val="80000"/>
                </a:schemeClr>
              </a:solidFill>
              <a:latin typeface="DM Sans" pitchFamily="2" charset="0"/>
            </a:rPr>
            <a:t>Raw</a:t>
          </a:r>
          <a:r>
            <a:rPr lang="it-IT" sz="2000" b="1" dirty="0">
              <a:solidFill>
                <a:schemeClr val="bg1">
                  <a:lumMod val="20000"/>
                  <a:lumOff val="80000"/>
                </a:schemeClr>
              </a:solidFill>
              <a:latin typeface="DM Sans" pitchFamily="2" charset="0"/>
            </a:rPr>
            <a:t> to Image</a:t>
          </a:r>
        </a:p>
      </dgm:t>
    </dgm:pt>
    <dgm:pt modelId="{5AC648C6-CB87-4255-9BBB-366FBF1B8726}" type="parTrans" cxnId="{AD204744-40B9-46E3-BF77-D83029BFE268}">
      <dgm:prSet/>
      <dgm:spPr/>
      <dgm:t>
        <a:bodyPr/>
        <a:lstStyle/>
        <a:p>
          <a:endParaRPr lang="it-IT"/>
        </a:p>
      </dgm:t>
    </dgm:pt>
    <dgm:pt modelId="{AFB28CA7-90D3-44FB-B5C9-0CBDB7DD300B}" type="sibTrans" cxnId="{AD204744-40B9-46E3-BF77-D83029BFE268}">
      <dgm:prSet/>
      <dgm:spPr/>
      <dgm:t>
        <a:bodyPr/>
        <a:lstStyle/>
        <a:p>
          <a:endParaRPr lang="it-IT"/>
        </a:p>
      </dgm:t>
    </dgm:pt>
    <dgm:pt modelId="{4A61B0C3-7471-4332-A884-CE1F73C46AC4}">
      <dgm:prSet phldrT="[Text]" custT="1">
        <dgm:style>
          <a:lnRef idx="0">
            <a:scrgbClr r="0" g="0" b="0"/>
          </a:lnRef>
          <a:fillRef idx="0">
            <a:scrgbClr r="0" g="0" b="0"/>
          </a:fillRef>
          <a:effectRef idx="0">
            <a:scrgbClr r="0" g="0" b="0"/>
          </a:effectRef>
          <a:fontRef idx="minor">
            <a:schemeClr val="lt1"/>
          </a:fontRef>
        </dgm:style>
      </dgm:prSet>
      <dgm:spPr>
        <a:gradFill rotWithShape="0">
          <a:gsLst>
            <a:gs pos="0">
              <a:schemeClr val="bg1">
                <a:lumMod val="50000"/>
              </a:schemeClr>
            </a:gs>
            <a:gs pos="100000">
              <a:schemeClr val="bg1">
                <a:lumMod val="75000"/>
              </a:schemeClr>
            </a:gs>
          </a:gsLst>
          <a:lin ang="0" scaled="0"/>
        </a:gradFill>
        <a:ln>
          <a:noFill/>
        </a:ln>
      </dgm:spPr>
      <dgm:t>
        <a:bodyPr/>
        <a:lstStyle/>
        <a:p>
          <a:r>
            <a:rPr lang="it-IT" sz="1800" b="1" dirty="0">
              <a:solidFill>
                <a:schemeClr val="bg2"/>
              </a:solidFill>
              <a:latin typeface="DM Sans" pitchFamily="2" charset="0"/>
            </a:rPr>
            <a:t>Image Segmentation*</a:t>
          </a:r>
        </a:p>
      </dgm:t>
    </dgm:pt>
    <dgm:pt modelId="{CEFCA4B8-19D7-453B-8CA1-875C395D7F98}" type="parTrans" cxnId="{4C981897-2F0E-4717-B950-2072DC5315CE}">
      <dgm:prSet/>
      <dgm:spPr/>
      <dgm:t>
        <a:bodyPr/>
        <a:lstStyle/>
        <a:p>
          <a:endParaRPr lang="it-IT"/>
        </a:p>
      </dgm:t>
    </dgm:pt>
    <dgm:pt modelId="{77FC02B9-6849-4087-B47D-4747E1AD0318}" type="sibTrans" cxnId="{4C981897-2F0E-4717-B950-2072DC5315CE}">
      <dgm:prSet/>
      <dgm:spPr/>
      <dgm:t>
        <a:bodyPr/>
        <a:lstStyle/>
        <a:p>
          <a:endParaRPr lang="it-IT"/>
        </a:p>
      </dgm:t>
    </dgm:pt>
    <dgm:pt modelId="{B047EF3E-0575-48E1-A283-A18265B256ED}">
      <dgm:prSet phldrT="[Text]" custT="1">
        <dgm:style>
          <a:lnRef idx="0">
            <a:scrgbClr r="0" g="0" b="0"/>
          </a:lnRef>
          <a:fillRef idx="0">
            <a:scrgbClr r="0" g="0" b="0"/>
          </a:fillRef>
          <a:effectRef idx="0">
            <a:scrgbClr r="0" g="0" b="0"/>
          </a:effectRef>
          <a:fontRef idx="minor">
            <a:schemeClr val="lt1"/>
          </a:fontRef>
        </dgm:style>
      </dgm:prSet>
      <dgm:spPr>
        <a:gradFill rotWithShape="0">
          <a:gsLst>
            <a:gs pos="0">
              <a:schemeClr val="bg1">
                <a:lumMod val="75000"/>
              </a:schemeClr>
            </a:gs>
            <a:gs pos="100000">
              <a:schemeClr val="bg1">
                <a:lumMod val="60000"/>
                <a:lumOff val="40000"/>
              </a:schemeClr>
            </a:gs>
          </a:gsLst>
          <a:lin ang="0" scaled="0"/>
        </a:gradFill>
        <a:ln>
          <a:noFill/>
        </a:ln>
      </dgm:spPr>
      <dgm:t>
        <a:bodyPr/>
        <a:lstStyle/>
        <a:p>
          <a:r>
            <a:rPr lang="it-IT" sz="2000" b="1" dirty="0">
              <a:solidFill>
                <a:schemeClr val="tx1">
                  <a:lumMod val="85000"/>
                  <a:lumOff val="15000"/>
                </a:schemeClr>
              </a:solidFill>
              <a:latin typeface="DM Sans" pitchFamily="2" charset="0"/>
            </a:rPr>
            <a:t>Image to </a:t>
          </a:r>
          <a:r>
            <a:rPr lang="it-IT" sz="2000" b="1" dirty="0" err="1">
              <a:solidFill>
                <a:schemeClr val="tx1">
                  <a:lumMod val="85000"/>
                  <a:lumOff val="15000"/>
                </a:schemeClr>
              </a:solidFill>
              <a:latin typeface="DM Sans" pitchFamily="2" charset="0"/>
            </a:rPr>
            <a:t>NumPy</a:t>
          </a:r>
          <a:r>
            <a:rPr lang="it-IT" sz="2000" b="1" dirty="0">
              <a:solidFill>
                <a:schemeClr val="tx1">
                  <a:lumMod val="85000"/>
                  <a:lumOff val="15000"/>
                </a:schemeClr>
              </a:solidFill>
              <a:latin typeface="DM Sans" pitchFamily="2" charset="0"/>
            </a:rPr>
            <a:t> array</a:t>
          </a:r>
        </a:p>
      </dgm:t>
    </dgm:pt>
    <dgm:pt modelId="{BB86516B-A4D5-42B2-AC76-38A48C4B8203}" type="parTrans" cxnId="{B7919226-027A-4611-989E-A2402389FCF7}">
      <dgm:prSet/>
      <dgm:spPr/>
      <dgm:t>
        <a:bodyPr/>
        <a:lstStyle/>
        <a:p>
          <a:endParaRPr lang="it-IT"/>
        </a:p>
      </dgm:t>
    </dgm:pt>
    <dgm:pt modelId="{895FAF4B-8861-47BB-B552-A015D741F18F}" type="sibTrans" cxnId="{B7919226-027A-4611-989E-A2402389FCF7}">
      <dgm:prSet/>
      <dgm:spPr/>
      <dgm:t>
        <a:bodyPr/>
        <a:lstStyle/>
        <a:p>
          <a:endParaRPr lang="it-IT"/>
        </a:p>
      </dgm:t>
    </dgm:pt>
    <dgm:pt modelId="{D7053F89-0EA0-4770-9321-FF0E68B61B7B}">
      <dgm:prSet phldrT="[Text]" custT="1">
        <dgm:style>
          <a:lnRef idx="0">
            <a:scrgbClr r="0" g="0" b="0"/>
          </a:lnRef>
          <a:fillRef idx="0">
            <a:scrgbClr r="0" g="0" b="0"/>
          </a:fillRef>
          <a:effectRef idx="0">
            <a:scrgbClr r="0" g="0" b="0"/>
          </a:effectRef>
          <a:fontRef idx="minor">
            <a:schemeClr val="lt1"/>
          </a:fontRef>
        </dgm:style>
      </dgm:prSet>
      <dgm:spPr>
        <a:gradFill rotWithShape="0">
          <a:gsLst>
            <a:gs pos="0">
              <a:schemeClr val="bg1">
                <a:lumMod val="60000"/>
                <a:lumOff val="40000"/>
              </a:schemeClr>
            </a:gs>
            <a:gs pos="52000">
              <a:srgbClr val="D4C5FB"/>
            </a:gs>
            <a:gs pos="100000">
              <a:schemeClr val="accent2">
                <a:lumMod val="60000"/>
                <a:lumOff val="40000"/>
              </a:schemeClr>
            </a:gs>
          </a:gsLst>
          <a:lin ang="0" scaled="0"/>
        </a:gradFill>
        <a:ln>
          <a:noFill/>
        </a:ln>
      </dgm:spPr>
      <dgm:t>
        <a:bodyPr/>
        <a:lstStyle/>
        <a:p>
          <a:r>
            <a:rPr lang="it-IT" sz="2000" b="1" dirty="0">
              <a:solidFill>
                <a:schemeClr val="tx1">
                  <a:lumMod val="85000"/>
                  <a:lumOff val="15000"/>
                </a:schemeClr>
              </a:solidFill>
              <a:latin typeface="DM Sans" pitchFamily="2" charset="0"/>
            </a:rPr>
            <a:t>Ratio Evaluation</a:t>
          </a:r>
          <a:endParaRPr lang="it-IT" sz="1800" b="1" dirty="0">
            <a:solidFill>
              <a:schemeClr val="tx1">
                <a:lumMod val="85000"/>
                <a:lumOff val="15000"/>
              </a:schemeClr>
            </a:solidFill>
            <a:latin typeface="DM Sans" pitchFamily="2" charset="0"/>
          </a:endParaRPr>
        </a:p>
      </dgm:t>
    </dgm:pt>
    <dgm:pt modelId="{80F257ED-95BA-4CD8-AB47-72C4F90B35DF}" type="sibTrans" cxnId="{42008D37-DE4B-4DC3-B2C9-6855C34787CE}">
      <dgm:prSet/>
      <dgm:spPr/>
      <dgm:t>
        <a:bodyPr/>
        <a:lstStyle/>
        <a:p>
          <a:endParaRPr lang="it-IT"/>
        </a:p>
      </dgm:t>
    </dgm:pt>
    <dgm:pt modelId="{D67389FC-360A-48B5-AB9B-074141CFC033}" type="parTrans" cxnId="{42008D37-DE4B-4DC3-B2C9-6855C34787CE}">
      <dgm:prSet/>
      <dgm:spPr/>
      <dgm:t>
        <a:bodyPr/>
        <a:lstStyle/>
        <a:p>
          <a:endParaRPr lang="it-IT"/>
        </a:p>
      </dgm:t>
    </dgm:pt>
    <dgm:pt modelId="{428F5111-0D40-46E1-B9F3-82B67B13C582}" type="pres">
      <dgm:prSet presAssocID="{402BB4A4-F424-4571-AE04-3D3C0F0DF982}" presName="Name0" presStyleCnt="0">
        <dgm:presLayoutVars>
          <dgm:dir/>
          <dgm:animLvl val="lvl"/>
          <dgm:resizeHandles val="exact"/>
        </dgm:presLayoutVars>
      </dgm:prSet>
      <dgm:spPr/>
    </dgm:pt>
    <dgm:pt modelId="{4C8EFBA9-2229-48BE-9054-8A2F3D67358F}" type="pres">
      <dgm:prSet presAssocID="{97E2BAAE-A7E2-45CC-B95B-6EBB14CDAA1D}" presName="parTxOnly" presStyleLbl="node1" presStyleIdx="0" presStyleCnt="4">
        <dgm:presLayoutVars>
          <dgm:chMax val="0"/>
          <dgm:chPref val="0"/>
          <dgm:bulletEnabled val="1"/>
        </dgm:presLayoutVars>
      </dgm:prSet>
      <dgm:spPr/>
    </dgm:pt>
    <dgm:pt modelId="{6D244726-4755-48EC-8E9F-37E84CC1F7D1}" type="pres">
      <dgm:prSet presAssocID="{AFB28CA7-90D3-44FB-B5C9-0CBDB7DD300B}" presName="parTxOnlySpace" presStyleCnt="0"/>
      <dgm:spPr/>
    </dgm:pt>
    <dgm:pt modelId="{590460AA-CBBB-4726-AD9D-0A62A3451B03}" type="pres">
      <dgm:prSet presAssocID="{4A61B0C3-7471-4332-A884-CE1F73C46AC4}" presName="parTxOnly" presStyleLbl="node1" presStyleIdx="1" presStyleCnt="4">
        <dgm:presLayoutVars>
          <dgm:chMax val="0"/>
          <dgm:chPref val="0"/>
          <dgm:bulletEnabled val="1"/>
        </dgm:presLayoutVars>
      </dgm:prSet>
      <dgm:spPr/>
    </dgm:pt>
    <dgm:pt modelId="{40BD1247-EFD4-4F45-A1B6-D4FCE977C168}" type="pres">
      <dgm:prSet presAssocID="{77FC02B9-6849-4087-B47D-4747E1AD0318}" presName="parTxOnlySpace" presStyleCnt="0"/>
      <dgm:spPr/>
    </dgm:pt>
    <dgm:pt modelId="{A1DA1827-6EF2-4EAD-8A3D-5201F75D1E00}" type="pres">
      <dgm:prSet presAssocID="{B047EF3E-0575-48E1-A283-A18265B256ED}" presName="parTxOnly" presStyleLbl="node1" presStyleIdx="2" presStyleCnt="4">
        <dgm:presLayoutVars>
          <dgm:chMax val="0"/>
          <dgm:chPref val="0"/>
          <dgm:bulletEnabled val="1"/>
        </dgm:presLayoutVars>
      </dgm:prSet>
      <dgm:spPr/>
    </dgm:pt>
    <dgm:pt modelId="{4A68FC7A-64FE-4CC9-85B8-E9C87FB29A65}" type="pres">
      <dgm:prSet presAssocID="{895FAF4B-8861-47BB-B552-A015D741F18F}" presName="parTxOnlySpace" presStyleCnt="0"/>
      <dgm:spPr/>
    </dgm:pt>
    <dgm:pt modelId="{854CC29A-295F-4BFD-89DE-7D699D9E43C0}" type="pres">
      <dgm:prSet presAssocID="{D7053F89-0EA0-4770-9321-FF0E68B61B7B}" presName="parTxOnly" presStyleLbl="node1" presStyleIdx="3" presStyleCnt="4">
        <dgm:presLayoutVars>
          <dgm:chMax val="0"/>
          <dgm:chPref val="0"/>
          <dgm:bulletEnabled val="1"/>
        </dgm:presLayoutVars>
      </dgm:prSet>
      <dgm:spPr/>
    </dgm:pt>
  </dgm:ptLst>
  <dgm:cxnLst>
    <dgm:cxn modelId="{E9F85A19-60A2-4232-A790-415EE328EF21}" type="presOf" srcId="{4A61B0C3-7471-4332-A884-CE1F73C46AC4}" destId="{590460AA-CBBB-4726-AD9D-0A62A3451B03}" srcOrd="0" destOrd="0" presId="urn:microsoft.com/office/officeart/2005/8/layout/chevron1"/>
    <dgm:cxn modelId="{B7919226-027A-4611-989E-A2402389FCF7}" srcId="{402BB4A4-F424-4571-AE04-3D3C0F0DF982}" destId="{B047EF3E-0575-48E1-A283-A18265B256ED}" srcOrd="2" destOrd="0" parTransId="{BB86516B-A4D5-42B2-AC76-38A48C4B8203}" sibTransId="{895FAF4B-8861-47BB-B552-A015D741F18F}"/>
    <dgm:cxn modelId="{2EA1982E-7C3A-4354-9FA5-A4D7F9DF1F46}" type="presOf" srcId="{B047EF3E-0575-48E1-A283-A18265B256ED}" destId="{A1DA1827-6EF2-4EAD-8A3D-5201F75D1E00}" srcOrd="0" destOrd="0" presId="urn:microsoft.com/office/officeart/2005/8/layout/chevron1"/>
    <dgm:cxn modelId="{42008D37-DE4B-4DC3-B2C9-6855C34787CE}" srcId="{402BB4A4-F424-4571-AE04-3D3C0F0DF982}" destId="{D7053F89-0EA0-4770-9321-FF0E68B61B7B}" srcOrd="3" destOrd="0" parTransId="{D67389FC-360A-48B5-AB9B-074141CFC033}" sibTransId="{80F257ED-95BA-4CD8-AB47-72C4F90B35DF}"/>
    <dgm:cxn modelId="{AD204744-40B9-46E3-BF77-D83029BFE268}" srcId="{402BB4A4-F424-4571-AE04-3D3C0F0DF982}" destId="{97E2BAAE-A7E2-45CC-B95B-6EBB14CDAA1D}" srcOrd="0" destOrd="0" parTransId="{5AC648C6-CB87-4255-9BBB-366FBF1B8726}" sibTransId="{AFB28CA7-90D3-44FB-B5C9-0CBDB7DD300B}"/>
    <dgm:cxn modelId="{32449E44-6291-4EC5-91F4-20AECF5DD23A}" type="presOf" srcId="{D7053F89-0EA0-4770-9321-FF0E68B61B7B}" destId="{854CC29A-295F-4BFD-89DE-7D699D9E43C0}" srcOrd="0" destOrd="0" presId="urn:microsoft.com/office/officeart/2005/8/layout/chevron1"/>
    <dgm:cxn modelId="{70012A82-BCBE-4100-AE29-E6021E2DFD6F}" type="presOf" srcId="{97E2BAAE-A7E2-45CC-B95B-6EBB14CDAA1D}" destId="{4C8EFBA9-2229-48BE-9054-8A2F3D67358F}" srcOrd="0" destOrd="0" presId="urn:microsoft.com/office/officeart/2005/8/layout/chevron1"/>
    <dgm:cxn modelId="{4C981897-2F0E-4717-B950-2072DC5315CE}" srcId="{402BB4A4-F424-4571-AE04-3D3C0F0DF982}" destId="{4A61B0C3-7471-4332-A884-CE1F73C46AC4}" srcOrd="1" destOrd="0" parTransId="{CEFCA4B8-19D7-453B-8CA1-875C395D7F98}" sibTransId="{77FC02B9-6849-4087-B47D-4747E1AD0318}"/>
    <dgm:cxn modelId="{236283FE-71BD-4F9B-AB53-76194AC70139}" type="presOf" srcId="{402BB4A4-F424-4571-AE04-3D3C0F0DF982}" destId="{428F5111-0D40-46E1-B9F3-82B67B13C582}" srcOrd="0" destOrd="0" presId="urn:microsoft.com/office/officeart/2005/8/layout/chevron1"/>
    <dgm:cxn modelId="{16154982-8B03-4C2E-AA07-B13E0B151AFA}" type="presParOf" srcId="{428F5111-0D40-46E1-B9F3-82B67B13C582}" destId="{4C8EFBA9-2229-48BE-9054-8A2F3D67358F}" srcOrd="0" destOrd="0" presId="urn:microsoft.com/office/officeart/2005/8/layout/chevron1"/>
    <dgm:cxn modelId="{06245946-E969-499F-B7DA-D64846FCB72B}" type="presParOf" srcId="{428F5111-0D40-46E1-B9F3-82B67B13C582}" destId="{6D244726-4755-48EC-8E9F-37E84CC1F7D1}" srcOrd="1" destOrd="0" presId="urn:microsoft.com/office/officeart/2005/8/layout/chevron1"/>
    <dgm:cxn modelId="{D43F10AD-76B6-4018-B479-A0B06DEC4ED8}" type="presParOf" srcId="{428F5111-0D40-46E1-B9F3-82B67B13C582}" destId="{590460AA-CBBB-4726-AD9D-0A62A3451B03}" srcOrd="2" destOrd="0" presId="urn:microsoft.com/office/officeart/2005/8/layout/chevron1"/>
    <dgm:cxn modelId="{C7B95293-7F76-424A-8006-BF8A8B2B4E38}" type="presParOf" srcId="{428F5111-0D40-46E1-B9F3-82B67B13C582}" destId="{40BD1247-EFD4-4F45-A1B6-D4FCE977C168}" srcOrd="3" destOrd="0" presId="urn:microsoft.com/office/officeart/2005/8/layout/chevron1"/>
    <dgm:cxn modelId="{3534CB4F-B1AC-4E4C-9104-46B0B00A95B8}" type="presParOf" srcId="{428F5111-0D40-46E1-B9F3-82B67B13C582}" destId="{A1DA1827-6EF2-4EAD-8A3D-5201F75D1E00}" srcOrd="4" destOrd="0" presId="urn:microsoft.com/office/officeart/2005/8/layout/chevron1"/>
    <dgm:cxn modelId="{436C0689-92D1-4D53-93B4-7DC243BD7D9A}" type="presParOf" srcId="{428F5111-0D40-46E1-B9F3-82B67B13C582}" destId="{4A68FC7A-64FE-4CC9-85B8-E9C87FB29A65}" srcOrd="5" destOrd="0" presId="urn:microsoft.com/office/officeart/2005/8/layout/chevron1"/>
    <dgm:cxn modelId="{E484AB11-53D7-4DB7-8A3F-9F03F79BD511}" type="presParOf" srcId="{428F5111-0D40-46E1-B9F3-82B67B13C582}" destId="{854CC29A-295F-4BFD-89DE-7D699D9E43C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88EE8D-FAB7-4410-9A45-DFCB53C7DBDC}" type="doc">
      <dgm:prSet loTypeId="urn:microsoft.com/office/officeart/2005/8/layout/matrix1" loCatId="list" qsTypeId="urn:microsoft.com/office/officeart/2005/8/quickstyle/simple1" qsCatId="simple" csTypeId="urn:microsoft.com/office/officeart/2005/8/colors/colorful2" csCatId="colorful" phldr="1"/>
      <dgm:spPr/>
      <dgm:t>
        <a:bodyPr/>
        <a:lstStyle/>
        <a:p>
          <a:endParaRPr lang="en-US"/>
        </a:p>
      </dgm:t>
    </dgm:pt>
    <dgm:pt modelId="{7AA89DA4-BBB8-4F68-BEA5-D0788DFFC155}">
      <dgm:prSet/>
      <dgm:spPr/>
      <dgm:t>
        <a:bodyPr/>
        <a:lstStyle/>
        <a:p>
          <a:r>
            <a:rPr lang="it-IT" b="1" i="0" dirty="0">
              <a:latin typeface="DM Sans" pitchFamily="2" charset="0"/>
            </a:rPr>
            <a:t>Scheduler</a:t>
          </a:r>
          <a:endParaRPr lang="en-US" b="1" i="0" dirty="0">
            <a:latin typeface="DM Sans" pitchFamily="2" charset="0"/>
          </a:endParaRPr>
        </a:p>
      </dgm:t>
    </dgm:pt>
    <dgm:pt modelId="{369C0E6B-34B0-44AF-B0DD-2E34475F1E16}" type="parTrans" cxnId="{38C031B2-8C8F-4912-96F5-D66494349964}">
      <dgm:prSet/>
      <dgm:spPr/>
      <dgm:t>
        <a:bodyPr/>
        <a:lstStyle/>
        <a:p>
          <a:endParaRPr lang="en-US"/>
        </a:p>
      </dgm:t>
    </dgm:pt>
    <dgm:pt modelId="{DD2A48A8-7C77-4AE6-A022-764C41330079}" type="sibTrans" cxnId="{38C031B2-8C8F-4912-96F5-D66494349964}">
      <dgm:prSet/>
      <dgm:spPr/>
      <dgm:t>
        <a:bodyPr/>
        <a:lstStyle/>
        <a:p>
          <a:endParaRPr lang="en-US"/>
        </a:p>
      </dgm:t>
    </dgm:pt>
    <dgm:pt modelId="{E22664DF-E4F9-4B10-AA79-97349BD6B0E5}">
      <dgm:prSet custT="1"/>
      <dgm:spPr/>
      <dgm:t>
        <a:bodyPr/>
        <a:lstStyle/>
        <a:p>
          <a:r>
            <a:rPr lang="it-IT" sz="2800" b="1" dirty="0" err="1">
              <a:solidFill>
                <a:schemeClr val="bg1">
                  <a:lumMod val="50000"/>
                </a:schemeClr>
              </a:solidFill>
              <a:latin typeface="DM Sans" pitchFamily="2" charset="0"/>
            </a:rPr>
            <a:t>Optimizer</a:t>
          </a:r>
          <a:r>
            <a:rPr lang="it-IT" sz="2800" dirty="0">
              <a:solidFill>
                <a:schemeClr val="bg1">
                  <a:lumMod val="50000"/>
                </a:schemeClr>
              </a:solidFill>
              <a:latin typeface="DM Sans" pitchFamily="2" charset="0"/>
            </a:rPr>
            <a:t>:</a:t>
          </a:r>
          <a:r>
            <a:rPr lang="it-IT" sz="2800" dirty="0">
              <a:latin typeface="DM Sans" pitchFamily="2" charset="0"/>
            </a:rPr>
            <a:t> </a:t>
          </a:r>
          <a:r>
            <a:rPr lang="it-IT" sz="2400" dirty="0">
              <a:solidFill>
                <a:schemeClr val="tx1">
                  <a:lumMod val="85000"/>
                  <a:lumOff val="15000"/>
                </a:schemeClr>
              </a:solidFill>
              <a:latin typeface="DM Sans" pitchFamily="2" charset="0"/>
            </a:rPr>
            <a:t>ottimizzatore usato durante l’addestramento</a:t>
          </a:r>
          <a:endParaRPr lang="en-US" sz="2600" dirty="0">
            <a:solidFill>
              <a:schemeClr val="tx1">
                <a:lumMod val="85000"/>
                <a:lumOff val="15000"/>
              </a:schemeClr>
            </a:solidFill>
            <a:latin typeface="DM Sans" pitchFamily="2" charset="0"/>
          </a:endParaRPr>
        </a:p>
      </dgm:t>
    </dgm:pt>
    <dgm:pt modelId="{FEEEB691-B4B4-495B-B26D-3D198841C36F}" type="parTrans" cxnId="{9BFF5B1B-B869-434C-A08D-4ACE9E906959}">
      <dgm:prSet/>
      <dgm:spPr/>
      <dgm:t>
        <a:bodyPr/>
        <a:lstStyle/>
        <a:p>
          <a:endParaRPr lang="en-US"/>
        </a:p>
      </dgm:t>
    </dgm:pt>
    <dgm:pt modelId="{ABF243EB-382F-42E0-BF7D-2A4738D90375}" type="sibTrans" cxnId="{9BFF5B1B-B869-434C-A08D-4ACE9E906959}">
      <dgm:prSet/>
      <dgm:spPr/>
      <dgm:t>
        <a:bodyPr/>
        <a:lstStyle/>
        <a:p>
          <a:endParaRPr lang="en-US"/>
        </a:p>
      </dgm:t>
    </dgm:pt>
    <mc:AlternateContent xmlns:mc="http://schemas.openxmlformats.org/markup-compatibility/2006" xmlns:a14="http://schemas.microsoft.com/office/drawing/2010/main">
      <mc:Choice Requires="a14">
        <dgm:pt modelId="{E0514276-8435-4178-A9FB-C06C84D2A9E6}">
          <dgm:prSet custT="1"/>
          <dgm:spPr>
            <a:solidFill>
              <a:schemeClr val="accent1">
                <a:lumMod val="60000"/>
                <a:lumOff val="40000"/>
              </a:schemeClr>
            </a:solidFill>
          </dgm:spPr>
          <dgm:t>
            <a:bodyPr/>
            <a:lstStyle/>
            <a:p>
              <a14:m>
                <m:oMath xmlns:m="http://schemas.openxmlformats.org/officeDocument/2006/math">
                  <m:sSub>
                    <m:sSubPr>
                      <m:ctrlPr>
                        <a:rPr lang="en-US" sz="2800" b="1" i="1" dirty="0" smtClean="0">
                          <a:solidFill>
                            <a:schemeClr val="bg1">
                              <a:lumMod val="50000"/>
                            </a:schemeClr>
                          </a:solidFill>
                          <a:latin typeface="Cambria Math" panose="02040503050406030204" pitchFamily="18" charset="0"/>
                        </a:rPr>
                      </m:ctrlPr>
                    </m:sSubPr>
                    <m:e>
                      <m:r>
                        <a:rPr lang="it-IT" sz="2800" b="1" i="1" dirty="0" smtClean="0">
                          <a:solidFill>
                            <a:schemeClr val="bg1">
                              <a:lumMod val="50000"/>
                            </a:schemeClr>
                          </a:solidFill>
                          <a:latin typeface="Cambria Math" panose="02040503050406030204" pitchFamily="18" charset="0"/>
                        </a:rPr>
                        <m:t>𝑻</m:t>
                      </m:r>
                    </m:e>
                    <m:sub>
                      <m:r>
                        <a:rPr lang="en-US" sz="2800" b="1" i="1" dirty="0" smtClean="0">
                          <a:solidFill>
                            <a:schemeClr val="bg1">
                              <a:lumMod val="50000"/>
                            </a:schemeClr>
                          </a:solidFill>
                          <a:latin typeface="Cambria Math" panose="02040503050406030204" pitchFamily="18" charset="0"/>
                        </a:rPr>
                        <m:t>𝟎</m:t>
                      </m:r>
                    </m:sub>
                  </m:sSub>
                </m:oMath>
              </a14:m>
              <a:r>
                <a:rPr lang="it-IT" sz="2800" dirty="0">
                  <a:solidFill>
                    <a:schemeClr val="bg1">
                      <a:lumMod val="50000"/>
                    </a:schemeClr>
                  </a:solidFill>
                  <a:latin typeface="DM Sans" pitchFamily="2" charset="0"/>
                </a:rPr>
                <a:t>:</a:t>
              </a:r>
              <a:r>
                <a:rPr lang="it-IT" sz="2800" dirty="0">
                  <a:latin typeface="DM Sans" pitchFamily="2" charset="0"/>
                </a:rPr>
                <a:t> </a:t>
              </a:r>
              <a:r>
                <a:rPr lang="it-IT" sz="2400" dirty="0">
                  <a:solidFill>
                    <a:schemeClr val="tx1">
                      <a:lumMod val="85000"/>
                      <a:lumOff val="15000"/>
                    </a:schemeClr>
                  </a:solidFill>
                  <a:latin typeface="DM Sans" pitchFamily="2" charset="0"/>
                </a:rPr>
                <a:t>numero di iterazioni per il primo </a:t>
              </a:r>
              <a:r>
                <a:rPr lang="it-IT" sz="2400" i="1" dirty="0" err="1">
                  <a:solidFill>
                    <a:schemeClr val="tx1">
                      <a:lumMod val="85000"/>
                      <a:lumOff val="15000"/>
                    </a:schemeClr>
                  </a:solidFill>
                  <a:latin typeface="DM Sans" pitchFamily="2" charset="0"/>
                </a:rPr>
                <a:t>restart</a:t>
              </a:r>
              <a:endParaRPr lang="en-US" sz="2600" dirty="0">
                <a:solidFill>
                  <a:schemeClr val="tx1">
                    <a:lumMod val="85000"/>
                    <a:lumOff val="15000"/>
                  </a:schemeClr>
                </a:solidFill>
                <a:latin typeface="DM Sans" pitchFamily="2" charset="0"/>
              </a:endParaRPr>
            </a:p>
          </dgm:t>
        </dgm:pt>
      </mc:Choice>
      <mc:Fallback xmlns="">
        <dgm:pt modelId="{E0514276-8435-4178-A9FB-C06C84D2A9E6}">
          <dgm:prSet custT="1"/>
          <dgm:spPr>
            <a:solidFill>
              <a:schemeClr val="accent1">
                <a:lumMod val="60000"/>
                <a:lumOff val="40000"/>
              </a:schemeClr>
            </a:solidFill>
          </dgm:spPr>
          <dgm:t>
            <a:bodyPr/>
            <a:lstStyle/>
            <a:p>
              <a:r>
                <a:rPr lang="it-IT" sz="2800" b="1" i="0" dirty="0">
                  <a:solidFill>
                    <a:schemeClr val="bg1">
                      <a:lumMod val="50000"/>
                    </a:schemeClr>
                  </a:solidFill>
                  <a:latin typeface="Cambria Math" panose="02040503050406030204" pitchFamily="18" charset="0"/>
                </a:rPr>
                <a:t>𝑻</a:t>
              </a:r>
              <a:r>
                <a:rPr lang="en-US" sz="2800" b="1" i="0" dirty="0">
                  <a:solidFill>
                    <a:schemeClr val="bg1">
                      <a:lumMod val="50000"/>
                    </a:schemeClr>
                  </a:solidFill>
                  <a:latin typeface="Cambria Math" panose="02040503050406030204" pitchFamily="18" charset="0"/>
                </a:rPr>
                <a:t>_𝟎</a:t>
              </a:r>
              <a:r>
                <a:rPr lang="it-IT" sz="2800" dirty="0">
                  <a:solidFill>
                    <a:schemeClr val="bg1">
                      <a:lumMod val="50000"/>
                    </a:schemeClr>
                  </a:solidFill>
                  <a:latin typeface="DM Sans" pitchFamily="2" charset="0"/>
                </a:rPr>
                <a:t>:</a:t>
              </a:r>
              <a:r>
                <a:rPr lang="it-IT" sz="2800" dirty="0">
                  <a:latin typeface="DM Sans" pitchFamily="2" charset="0"/>
                </a:rPr>
                <a:t> </a:t>
              </a:r>
              <a:r>
                <a:rPr lang="it-IT" sz="2400" dirty="0">
                  <a:solidFill>
                    <a:schemeClr val="tx1">
                      <a:lumMod val="85000"/>
                      <a:lumOff val="15000"/>
                    </a:schemeClr>
                  </a:solidFill>
                  <a:latin typeface="DM Sans" pitchFamily="2" charset="0"/>
                </a:rPr>
                <a:t>numero di iterazioni per il primo </a:t>
              </a:r>
              <a:r>
                <a:rPr lang="it-IT" sz="2400" i="1" dirty="0" err="1">
                  <a:solidFill>
                    <a:schemeClr val="tx1">
                      <a:lumMod val="85000"/>
                      <a:lumOff val="15000"/>
                    </a:schemeClr>
                  </a:solidFill>
                  <a:latin typeface="DM Sans" pitchFamily="2" charset="0"/>
                </a:rPr>
                <a:t>restart</a:t>
              </a:r>
              <a:endParaRPr lang="en-US" sz="2600" dirty="0">
                <a:solidFill>
                  <a:schemeClr val="tx1">
                    <a:lumMod val="85000"/>
                    <a:lumOff val="15000"/>
                  </a:schemeClr>
                </a:solidFill>
                <a:latin typeface="DM Sans" pitchFamily="2" charset="0"/>
              </a:endParaRPr>
            </a:p>
          </dgm:t>
        </dgm:pt>
      </mc:Fallback>
    </mc:AlternateContent>
    <dgm:pt modelId="{CCE7C168-E6E7-40F5-AAAE-449658ACD25F}" type="parTrans" cxnId="{BDDD9E33-A408-4EB8-BFC5-C1122EC52349}">
      <dgm:prSet/>
      <dgm:spPr/>
      <dgm:t>
        <a:bodyPr/>
        <a:lstStyle/>
        <a:p>
          <a:endParaRPr lang="en-US"/>
        </a:p>
      </dgm:t>
    </dgm:pt>
    <dgm:pt modelId="{70401030-3C8E-4AA9-ABA3-602C1A9B76EC}" type="sibTrans" cxnId="{BDDD9E33-A408-4EB8-BFC5-C1122EC52349}">
      <dgm:prSet/>
      <dgm:spPr/>
      <dgm:t>
        <a:bodyPr/>
        <a:lstStyle/>
        <a:p>
          <a:endParaRPr lang="en-US"/>
        </a:p>
      </dgm:t>
    </dgm:pt>
    <mc:AlternateContent xmlns:mc="http://schemas.openxmlformats.org/markup-compatibility/2006" xmlns:a14="http://schemas.microsoft.com/office/drawing/2010/main">
      <mc:Choice Requires="a14">
        <dgm:pt modelId="{40DEAE0E-22D9-499B-8E20-2B3035EB1EC5}">
          <dgm:prSet custT="1"/>
          <dgm:spPr/>
          <dgm:t>
            <a:bodyPr/>
            <a:lstStyle/>
            <a:p>
              <a14:m>
                <m:oMath xmlns:m="http://schemas.openxmlformats.org/officeDocument/2006/math">
                  <m:sSub>
                    <m:sSubPr>
                      <m:ctrlPr>
                        <a:rPr lang="en-US" sz="3200" b="1" i="1" dirty="0" smtClean="0">
                          <a:solidFill>
                            <a:schemeClr val="bg1">
                              <a:lumMod val="50000"/>
                            </a:schemeClr>
                          </a:solidFill>
                          <a:latin typeface="Cambria Math" panose="02040503050406030204" pitchFamily="18" charset="0"/>
                        </a:rPr>
                      </m:ctrlPr>
                    </m:sSubPr>
                    <m:e>
                      <m:r>
                        <a:rPr lang="it-IT" sz="3200" b="1" i="1" dirty="0" smtClean="0">
                          <a:solidFill>
                            <a:schemeClr val="bg1">
                              <a:lumMod val="50000"/>
                            </a:schemeClr>
                          </a:solidFill>
                          <a:latin typeface="Cambria Math" panose="02040503050406030204" pitchFamily="18" charset="0"/>
                        </a:rPr>
                        <m:t>𝑻</m:t>
                      </m:r>
                    </m:e>
                    <m:sub>
                      <m:r>
                        <a:rPr lang="en-US" sz="3200" b="1" i="1" dirty="0" smtClean="0">
                          <a:solidFill>
                            <a:schemeClr val="bg1">
                              <a:lumMod val="50000"/>
                            </a:schemeClr>
                          </a:solidFill>
                          <a:latin typeface="Cambria Math" panose="02040503050406030204" pitchFamily="18" charset="0"/>
                        </a:rPr>
                        <m:t>𝒎𝒖𝒍𝒕</m:t>
                      </m:r>
                    </m:sub>
                  </m:sSub>
                </m:oMath>
              </a14:m>
              <a:r>
                <a:rPr lang="it-IT" sz="2800" dirty="0">
                  <a:solidFill>
                    <a:schemeClr val="bg1">
                      <a:lumMod val="50000"/>
                    </a:schemeClr>
                  </a:solidFill>
                  <a:latin typeface="DM Sans" pitchFamily="2" charset="0"/>
                </a:rPr>
                <a:t>:</a:t>
              </a:r>
              <a:r>
                <a:rPr lang="it-IT" sz="2800" dirty="0">
                  <a:latin typeface="DM Sans" pitchFamily="2" charset="0"/>
                </a:rPr>
                <a:t> </a:t>
              </a:r>
              <a:r>
                <a:rPr lang="it-IT" sz="2400" dirty="0">
                  <a:solidFill>
                    <a:schemeClr val="tx1">
                      <a:lumMod val="85000"/>
                      <a:lumOff val="15000"/>
                    </a:schemeClr>
                  </a:solidFill>
                  <a:latin typeface="DM Sans" pitchFamily="2" charset="0"/>
                </a:rPr>
                <a:t>fattore che incrementa </a:t>
              </a:r>
              <a14:m>
                <m:oMath xmlns:m="http://schemas.openxmlformats.org/officeDocument/2006/math">
                  <m:sSub>
                    <m:sSubPr>
                      <m:ctrlPr>
                        <a:rPr lang="en-US" sz="2400" b="0" i="1" dirty="0" smtClean="0">
                          <a:solidFill>
                            <a:schemeClr val="tx1">
                              <a:lumMod val="85000"/>
                              <a:lumOff val="15000"/>
                            </a:schemeClr>
                          </a:solidFill>
                          <a:latin typeface="Cambria Math" panose="02040503050406030204" pitchFamily="18" charset="0"/>
                        </a:rPr>
                      </m:ctrlPr>
                    </m:sSubPr>
                    <m:e>
                      <m:r>
                        <a:rPr lang="it-IT" sz="2400" i="1" dirty="0" smtClean="0">
                          <a:solidFill>
                            <a:schemeClr val="tx1">
                              <a:lumMod val="85000"/>
                              <a:lumOff val="15000"/>
                            </a:schemeClr>
                          </a:solidFill>
                          <a:latin typeface="Cambria Math" panose="02040503050406030204" pitchFamily="18" charset="0"/>
                        </a:rPr>
                        <m:t>𝑇</m:t>
                      </m:r>
                    </m:e>
                    <m:sub>
                      <m:r>
                        <a:rPr lang="en-US" sz="2400" b="0" i="1" dirty="0" smtClean="0">
                          <a:solidFill>
                            <a:schemeClr val="tx1">
                              <a:lumMod val="85000"/>
                              <a:lumOff val="15000"/>
                            </a:schemeClr>
                          </a:solidFill>
                          <a:latin typeface="Cambria Math" panose="02040503050406030204" pitchFamily="18" charset="0"/>
                        </a:rPr>
                        <m:t>0</m:t>
                      </m:r>
                    </m:sub>
                  </m:sSub>
                </m:oMath>
              </a14:m>
              <a:r>
                <a:rPr lang="it-IT" sz="2400" dirty="0">
                  <a:solidFill>
                    <a:schemeClr val="tx1">
                      <a:lumMod val="85000"/>
                      <a:lumOff val="15000"/>
                    </a:schemeClr>
                  </a:solidFill>
                  <a:latin typeface="DM Sans" pitchFamily="2" charset="0"/>
                </a:rPr>
                <a:t> dopo il primo </a:t>
              </a:r>
              <a:r>
                <a:rPr lang="it-IT" sz="2400" i="1" dirty="0" err="1">
                  <a:solidFill>
                    <a:schemeClr val="tx1">
                      <a:lumMod val="85000"/>
                      <a:lumOff val="15000"/>
                    </a:schemeClr>
                  </a:solidFill>
                  <a:latin typeface="DM Sans" pitchFamily="2" charset="0"/>
                </a:rPr>
                <a:t>restart</a:t>
              </a:r>
              <a:endParaRPr lang="en-US" sz="2600" dirty="0">
                <a:solidFill>
                  <a:schemeClr val="tx1">
                    <a:lumMod val="85000"/>
                    <a:lumOff val="15000"/>
                  </a:schemeClr>
                </a:solidFill>
                <a:latin typeface="DM Sans" pitchFamily="2" charset="0"/>
              </a:endParaRPr>
            </a:p>
          </dgm:t>
        </dgm:pt>
      </mc:Choice>
      <mc:Fallback xmlns="">
        <dgm:pt modelId="{40DEAE0E-22D9-499B-8E20-2B3035EB1EC5}">
          <dgm:prSet custT="1"/>
          <dgm:spPr/>
          <dgm:t>
            <a:bodyPr/>
            <a:lstStyle/>
            <a:p>
              <a:r>
                <a:rPr lang="it-IT" sz="3200" b="1" i="0" dirty="0">
                  <a:solidFill>
                    <a:schemeClr val="bg1">
                      <a:lumMod val="50000"/>
                    </a:schemeClr>
                  </a:solidFill>
                  <a:latin typeface="Cambria Math" panose="02040503050406030204" pitchFamily="18" charset="0"/>
                </a:rPr>
                <a:t>𝑻</a:t>
              </a:r>
              <a:r>
                <a:rPr lang="en-US" sz="3200" b="1" i="0" dirty="0">
                  <a:solidFill>
                    <a:schemeClr val="bg1">
                      <a:lumMod val="50000"/>
                    </a:schemeClr>
                  </a:solidFill>
                  <a:latin typeface="Cambria Math" panose="02040503050406030204" pitchFamily="18" charset="0"/>
                </a:rPr>
                <a:t>_𝒎𝒖𝒍𝒕</a:t>
              </a:r>
              <a:r>
                <a:rPr lang="it-IT" sz="2800" dirty="0">
                  <a:solidFill>
                    <a:schemeClr val="bg1">
                      <a:lumMod val="50000"/>
                    </a:schemeClr>
                  </a:solidFill>
                  <a:latin typeface="DM Sans" pitchFamily="2" charset="0"/>
                </a:rPr>
                <a:t>:</a:t>
              </a:r>
              <a:r>
                <a:rPr lang="it-IT" sz="2800" dirty="0">
                  <a:latin typeface="DM Sans" pitchFamily="2" charset="0"/>
                </a:rPr>
                <a:t> </a:t>
              </a:r>
              <a:r>
                <a:rPr lang="it-IT" sz="2400" dirty="0">
                  <a:solidFill>
                    <a:schemeClr val="tx1">
                      <a:lumMod val="85000"/>
                      <a:lumOff val="15000"/>
                    </a:schemeClr>
                  </a:solidFill>
                  <a:latin typeface="DM Sans" pitchFamily="2" charset="0"/>
                </a:rPr>
                <a:t>fattore che incrementa </a:t>
              </a:r>
              <a:r>
                <a:rPr lang="it-IT" sz="2400" i="0" dirty="0">
                  <a:solidFill>
                    <a:schemeClr val="tx1">
                      <a:lumMod val="85000"/>
                      <a:lumOff val="15000"/>
                    </a:schemeClr>
                  </a:solidFill>
                  <a:latin typeface="Cambria Math" panose="02040503050406030204" pitchFamily="18" charset="0"/>
                </a:rPr>
                <a:t>𝑇</a:t>
              </a:r>
              <a:r>
                <a:rPr lang="en-US" sz="2400" b="0" i="0" dirty="0">
                  <a:solidFill>
                    <a:schemeClr val="tx1">
                      <a:lumMod val="85000"/>
                      <a:lumOff val="15000"/>
                    </a:schemeClr>
                  </a:solidFill>
                  <a:latin typeface="Cambria Math" panose="02040503050406030204" pitchFamily="18" charset="0"/>
                </a:rPr>
                <a:t>_0</a:t>
              </a:r>
              <a:r>
                <a:rPr lang="it-IT" sz="2400" dirty="0">
                  <a:solidFill>
                    <a:schemeClr val="tx1">
                      <a:lumMod val="85000"/>
                      <a:lumOff val="15000"/>
                    </a:schemeClr>
                  </a:solidFill>
                  <a:latin typeface="DM Sans" pitchFamily="2" charset="0"/>
                </a:rPr>
                <a:t> dopo il primo </a:t>
              </a:r>
              <a:r>
                <a:rPr lang="it-IT" sz="2400" i="1" dirty="0" err="1">
                  <a:solidFill>
                    <a:schemeClr val="tx1">
                      <a:lumMod val="85000"/>
                      <a:lumOff val="15000"/>
                    </a:schemeClr>
                  </a:solidFill>
                  <a:latin typeface="DM Sans" pitchFamily="2" charset="0"/>
                </a:rPr>
                <a:t>restart</a:t>
              </a:r>
              <a:endParaRPr lang="en-US" sz="2600" dirty="0">
                <a:solidFill>
                  <a:schemeClr val="tx1">
                    <a:lumMod val="85000"/>
                    <a:lumOff val="15000"/>
                  </a:schemeClr>
                </a:solidFill>
                <a:latin typeface="DM Sans" pitchFamily="2" charset="0"/>
              </a:endParaRPr>
            </a:p>
          </dgm:t>
        </dgm:pt>
      </mc:Fallback>
    </mc:AlternateContent>
    <dgm:pt modelId="{79D89BEA-DDF7-4CEE-8752-A77F69FC830C}" type="parTrans" cxnId="{2D495CB9-55A5-49A4-8E07-8C9ABA1A60A0}">
      <dgm:prSet/>
      <dgm:spPr/>
      <dgm:t>
        <a:bodyPr/>
        <a:lstStyle/>
        <a:p>
          <a:endParaRPr lang="en-US"/>
        </a:p>
      </dgm:t>
    </dgm:pt>
    <dgm:pt modelId="{01CFAC8E-63F1-4C6F-B3EC-D77C76EA926E}" type="sibTrans" cxnId="{2D495CB9-55A5-49A4-8E07-8C9ABA1A60A0}">
      <dgm:prSet/>
      <dgm:spPr/>
      <dgm:t>
        <a:bodyPr/>
        <a:lstStyle/>
        <a:p>
          <a:endParaRPr lang="en-US"/>
        </a:p>
      </dgm:t>
    </dgm:pt>
    <mc:AlternateContent xmlns:mc="http://schemas.openxmlformats.org/markup-compatibility/2006" xmlns:a14="http://schemas.microsoft.com/office/drawing/2010/main">
      <mc:Choice Requires="a14">
        <dgm:pt modelId="{C75F1574-2956-4CD3-BA36-01D81FF612CE}">
          <dgm:prSet custT="1"/>
          <dgm:spPr/>
          <dgm:t>
            <a:bodyPr/>
            <a:lstStyle/>
            <a:p>
              <a14:m>
                <m:oMath xmlns:m="http://schemas.openxmlformats.org/officeDocument/2006/math">
                  <m:r>
                    <a:rPr lang="it-IT" sz="2400" b="1" i="1" dirty="0" smtClean="0">
                      <a:solidFill>
                        <a:schemeClr val="bg1">
                          <a:lumMod val="50000"/>
                        </a:schemeClr>
                      </a:solidFill>
                      <a:latin typeface="Cambria Math" panose="02040503050406030204" pitchFamily="18" charset="0"/>
                    </a:rPr>
                    <m:t>𝑬𝒕</m:t>
                  </m:r>
                  <m:sSub>
                    <m:sSubPr>
                      <m:ctrlPr>
                        <a:rPr lang="it-IT" sz="2400" b="1" i="1" dirty="0" smtClean="0">
                          <a:solidFill>
                            <a:schemeClr val="bg1">
                              <a:lumMod val="50000"/>
                            </a:schemeClr>
                          </a:solidFill>
                          <a:latin typeface="Cambria Math" panose="02040503050406030204" pitchFamily="18" charset="0"/>
                        </a:rPr>
                      </m:ctrlPr>
                    </m:sSubPr>
                    <m:e>
                      <m:r>
                        <a:rPr lang="it-IT" sz="2400" b="1" i="1" dirty="0" smtClean="0">
                          <a:solidFill>
                            <a:schemeClr val="bg1">
                              <a:lumMod val="50000"/>
                            </a:schemeClr>
                          </a:solidFill>
                          <a:latin typeface="Cambria Math" panose="02040503050406030204" pitchFamily="18" charset="0"/>
                        </a:rPr>
                        <m:t>𝒂</m:t>
                      </m:r>
                    </m:e>
                    <m:sub>
                      <m:r>
                        <a:rPr lang="en-US" sz="2400" b="1" i="1" dirty="0" smtClean="0">
                          <a:solidFill>
                            <a:schemeClr val="bg1">
                              <a:lumMod val="50000"/>
                            </a:schemeClr>
                          </a:solidFill>
                          <a:latin typeface="Cambria Math" panose="02040503050406030204" pitchFamily="18" charset="0"/>
                        </a:rPr>
                        <m:t>𝒎𝒊𝒏</m:t>
                      </m:r>
                    </m:sub>
                  </m:sSub>
                  <m:r>
                    <a:rPr lang="it-IT" sz="2400" i="1" dirty="0" smtClean="0">
                      <a:solidFill>
                        <a:schemeClr val="tx1">
                          <a:lumMod val="85000"/>
                          <a:lumOff val="15000"/>
                        </a:schemeClr>
                      </a:solidFill>
                      <a:latin typeface="Cambria Math" panose="02040503050406030204" pitchFamily="18" charset="0"/>
                    </a:rPr>
                    <m:t>: </m:t>
                  </m:r>
                </m:oMath>
              </a14:m>
              <a:r>
                <a:rPr lang="it-IT" sz="2400" i="1" dirty="0">
                  <a:solidFill>
                    <a:schemeClr val="tx1">
                      <a:lumMod val="85000"/>
                      <a:lumOff val="15000"/>
                    </a:schemeClr>
                  </a:solidFill>
                  <a:latin typeface="DM Sans" pitchFamily="2" charset="0"/>
                </a:rPr>
                <a:t>learning rate</a:t>
              </a:r>
              <a:r>
                <a:rPr lang="it-IT" sz="2400" dirty="0">
                  <a:solidFill>
                    <a:schemeClr val="tx1">
                      <a:lumMod val="85000"/>
                      <a:lumOff val="15000"/>
                    </a:schemeClr>
                  </a:solidFill>
                  <a:latin typeface="DM Sans" pitchFamily="2" charset="0"/>
                </a:rPr>
                <a:t> minimo da raggiungere</a:t>
              </a:r>
              <a:endParaRPr lang="en-US" sz="2600" dirty="0">
                <a:latin typeface="DM Sans" pitchFamily="2" charset="0"/>
              </a:endParaRPr>
            </a:p>
          </dgm:t>
        </dgm:pt>
      </mc:Choice>
      <mc:Fallback xmlns="">
        <dgm:pt modelId="{C75F1574-2956-4CD3-BA36-01D81FF612CE}">
          <dgm:prSet custT="1"/>
          <dgm:spPr/>
          <dgm:t>
            <a:bodyPr/>
            <a:lstStyle/>
            <a:p>
              <a:r>
                <a:rPr lang="it-IT" sz="2400" b="1" i="0" dirty="0">
                  <a:solidFill>
                    <a:schemeClr val="bg1">
                      <a:lumMod val="50000"/>
                    </a:schemeClr>
                  </a:solidFill>
                  <a:latin typeface="Cambria Math" panose="02040503050406030204" pitchFamily="18" charset="0"/>
                </a:rPr>
                <a:t>𝑬𝒕𝒂_</a:t>
              </a:r>
              <a:r>
                <a:rPr lang="en-US" sz="2400" b="1" i="0" dirty="0">
                  <a:solidFill>
                    <a:schemeClr val="bg1">
                      <a:lumMod val="50000"/>
                    </a:schemeClr>
                  </a:solidFill>
                  <a:latin typeface="Cambria Math" panose="02040503050406030204" pitchFamily="18" charset="0"/>
                </a:rPr>
                <a:t>𝒎𝒊𝒏</a:t>
              </a:r>
              <a:r>
                <a:rPr lang="it-IT" sz="2400" i="0" dirty="0">
                  <a:solidFill>
                    <a:schemeClr val="tx1">
                      <a:lumMod val="85000"/>
                      <a:lumOff val="15000"/>
                    </a:schemeClr>
                  </a:solidFill>
                  <a:latin typeface="Cambria Math" panose="02040503050406030204" pitchFamily="18" charset="0"/>
                </a:rPr>
                <a:t>: </a:t>
              </a:r>
              <a:r>
                <a:rPr lang="it-IT" sz="2400" i="1" dirty="0">
                  <a:solidFill>
                    <a:schemeClr val="tx1">
                      <a:lumMod val="85000"/>
                      <a:lumOff val="15000"/>
                    </a:schemeClr>
                  </a:solidFill>
                  <a:latin typeface="DM Sans" pitchFamily="2" charset="0"/>
                </a:rPr>
                <a:t>learning rate</a:t>
              </a:r>
              <a:r>
                <a:rPr lang="it-IT" sz="2400" dirty="0">
                  <a:solidFill>
                    <a:schemeClr val="tx1">
                      <a:lumMod val="85000"/>
                      <a:lumOff val="15000"/>
                    </a:schemeClr>
                  </a:solidFill>
                  <a:latin typeface="DM Sans" pitchFamily="2" charset="0"/>
                </a:rPr>
                <a:t> minimo da raggiungere</a:t>
              </a:r>
              <a:endParaRPr lang="en-US" sz="2600" dirty="0">
                <a:latin typeface="DM Sans" pitchFamily="2" charset="0"/>
              </a:endParaRPr>
            </a:p>
          </dgm:t>
        </dgm:pt>
      </mc:Fallback>
    </mc:AlternateContent>
    <dgm:pt modelId="{0D075CFA-3E38-4A73-9AD5-202DE41429B5}" type="parTrans" cxnId="{C4987AF1-E1DF-4F1A-AC5B-8971E9C2F45D}">
      <dgm:prSet/>
      <dgm:spPr/>
      <dgm:t>
        <a:bodyPr/>
        <a:lstStyle/>
        <a:p>
          <a:endParaRPr lang="en-US"/>
        </a:p>
      </dgm:t>
    </dgm:pt>
    <dgm:pt modelId="{AD77846F-E857-483A-B382-03B44ADBEA24}" type="sibTrans" cxnId="{C4987AF1-E1DF-4F1A-AC5B-8971E9C2F45D}">
      <dgm:prSet/>
      <dgm:spPr/>
      <dgm:t>
        <a:bodyPr/>
        <a:lstStyle/>
        <a:p>
          <a:endParaRPr lang="en-US"/>
        </a:p>
      </dgm:t>
    </dgm:pt>
    <dgm:pt modelId="{F365478E-25CC-4646-80CF-5B146E67C368}" type="pres">
      <dgm:prSet presAssocID="{2888EE8D-FAB7-4410-9A45-DFCB53C7DBDC}" presName="diagram" presStyleCnt="0">
        <dgm:presLayoutVars>
          <dgm:chMax val="1"/>
          <dgm:dir/>
          <dgm:animLvl val="ctr"/>
          <dgm:resizeHandles val="exact"/>
        </dgm:presLayoutVars>
      </dgm:prSet>
      <dgm:spPr/>
    </dgm:pt>
    <dgm:pt modelId="{2E3AC721-266D-7846-AD6B-7E8EC830D9EE}" type="pres">
      <dgm:prSet presAssocID="{2888EE8D-FAB7-4410-9A45-DFCB53C7DBDC}" presName="matrix" presStyleCnt="0"/>
      <dgm:spPr/>
    </dgm:pt>
    <dgm:pt modelId="{2B5E93A9-83B5-0145-8800-4692BA23979F}" type="pres">
      <dgm:prSet presAssocID="{2888EE8D-FAB7-4410-9A45-DFCB53C7DBDC}" presName="tile1" presStyleLbl="node1" presStyleIdx="0" presStyleCnt="4"/>
      <dgm:spPr/>
    </dgm:pt>
    <dgm:pt modelId="{C77F5E01-C105-A746-B1C9-1A19BA5845A2}" type="pres">
      <dgm:prSet presAssocID="{2888EE8D-FAB7-4410-9A45-DFCB53C7DBDC}" presName="tile1text" presStyleLbl="node1" presStyleIdx="0" presStyleCnt="4">
        <dgm:presLayoutVars>
          <dgm:chMax val="0"/>
          <dgm:chPref val="0"/>
          <dgm:bulletEnabled val="1"/>
        </dgm:presLayoutVars>
      </dgm:prSet>
      <dgm:spPr/>
    </dgm:pt>
    <dgm:pt modelId="{846E29D4-FC3C-744A-B42E-C9CBC6F4CA3F}" type="pres">
      <dgm:prSet presAssocID="{2888EE8D-FAB7-4410-9A45-DFCB53C7DBDC}" presName="tile2" presStyleLbl="node1" presStyleIdx="1" presStyleCnt="4" custLinFactNeighborX="2372"/>
      <dgm:spPr/>
    </dgm:pt>
    <dgm:pt modelId="{0E10AC75-8E74-8443-BEC4-625528BD98CF}" type="pres">
      <dgm:prSet presAssocID="{2888EE8D-FAB7-4410-9A45-DFCB53C7DBDC}" presName="tile2text" presStyleLbl="node1" presStyleIdx="1" presStyleCnt="4">
        <dgm:presLayoutVars>
          <dgm:chMax val="0"/>
          <dgm:chPref val="0"/>
          <dgm:bulletEnabled val="1"/>
        </dgm:presLayoutVars>
      </dgm:prSet>
      <dgm:spPr/>
    </dgm:pt>
    <dgm:pt modelId="{DF04CAA9-C0CD-664F-8E30-444F8CF3D289}" type="pres">
      <dgm:prSet presAssocID="{2888EE8D-FAB7-4410-9A45-DFCB53C7DBDC}" presName="tile3" presStyleLbl="node1" presStyleIdx="2" presStyleCnt="4"/>
      <dgm:spPr/>
    </dgm:pt>
    <dgm:pt modelId="{A7A85B5B-5AA0-6048-909B-C89CB317E664}" type="pres">
      <dgm:prSet presAssocID="{2888EE8D-FAB7-4410-9A45-DFCB53C7DBDC}" presName="tile3text" presStyleLbl="node1" presStyleIdx="2" presStyleCnt="4">
        <dgm:presLayoutVars>
          <dgm:chMax val="0"/>
          <dgm:chPref val="0"/>
          <dgm:bulletEnabled val="1"/>
        </dgm:presLayoutVars>
      </dgm:prSet>
      <dgm:spPr/>
    </dgm:pt>
    <dgm:pt modelId="{7A5E93A8-2926-6D4F-B6D6-6506DC6E2B88}" type="pres">
      <dgm:prSet presAssocID="{2888EE8D-FAB7-4410-9A45-DFCB53C7DBDC}" presName="tile4" presStyleLbl="node1" presStyleIdx="3" presStyleCnt="4"/>
      <dgm:spPr/>
    </dgm:pt>
    <dgm:pt modelId="{4C7C03F2-A88E-334F-82D1-6E08ABD447F4}" type="pres">
      <dgm:prSet presAssocID="{2888EE8D-FAB7-4410-9A45-DFCB53C7DBDC}" presName="tile4text" presStyleLbl="node1" presStyleIdx="3" presStyleCnt="4">
        <dgm:presLayoutVars>
          <dgm:chMax val="0"/>
          <dgm:chPref val="0"/>
          <dgm:bulletEnabled val="1"/>
        </dgm:presLayoutVars>
      </dgm:prSet>
      <dgm:spPr/>
    </dgm:pt>
    <dgm:pt modelId="{31CE10C2-5A25-A44C-9C22-C7188F48E6FF}" type="pres">
      <dgm:prSet presAssocID="{2888EE8D-FAB7-4410-9A45-DFCB53C7DBDC}" presName="centerTile" presStyleLbl="fgShp" presStyleIdx="0" presStyleCnt="1">
        <dgm:presLayoutVars>
          <dgm:chMax val="0"/>
          <dgm:chPref val="0"/>
        </dgm:presLayoutVars>
      </dgm:prSet>
      <dgm:spPr/>
    </dgm:pt>
  </dgm:ptLst>
  <dgm:cxnLst>
    <dgm:cxn modelId="{58EFD704-2D76-5B45-A4C6-62D4CE5762BC}" type="presOf" srcId="{E22664DF-E4F9-4B10-AA79-97349BD6B0E5}" destId="{2B5E93A9-83B5-0145-8800-4692BA23979F}" srcOrd="0" destOrd="0" presId="urn:microsoft.com/office/officeart/2005/8/layout/matrix1"/>
    <dgm:cxn modelId="{9BFF5B1B-B869-434C-A08D-4ACE9E906959}" srcId="{7AA89DA4-BBB8-4F68-BEA5-D0788DFFC155}" destId="{E22664DF-E4F9-4B10-AA79-97349BD6B0E5}" srcOrd="0" destOrd="0" parTransId="{FEEEB691-B4B4-495B-B26D-3D198841C36F}" sibTransId="{ABF243EB-382F-42E0-BF7D-2A4738D90375}"/>
    <dgm:cxn modelId="{BDDD9E33-A408-4EB8-BFC5-C1122EC52349}" srcId="{7AA89DA4-BBB8-4F68-BEA5-D0788DFFC155}" destId="{E0514276-8435-4178-A9FB-C06C84D2A9E6}" srcOrd="1" destOrd="0" parTransId="{CCE7C168-E6E7-40F5-AAAE-449658ACD25F}" sibTransId="{70401030-3C8E-4AA9-ABA3-602C1A9B76EC}"/>
    <dgm:cxn modelId="{B14B8035-3AEF-B346-AA54-76B5C8358CB0}" type="presOf" srcId="{C75F1574-2956-4CD3-BA36-01D81FF612CE}" destId="{4C7C03F2-A88E-334F-82D1-6E08ABD447F4}" srcOrd="1" destOrd="0" presId="urn:microsoft.com/office/officeart/2005/8/layout/matrix1"/>
    <dgm:cxn modelId="{CB811745-D438-EF4A-BC0D-7D7382577938}" type="presOf" srcId="{40DEAE0E-22D9-499B-8E20-2B3035EB1EC5}" destId="{DF04CAA9-C0CD-664F-8E30-444F8CF3D289}" srcOrd="0" destOrd="0" presId="urn:microsoft.com/office/officeart/2005/8/layout/matrix1"/>
    <dgm:cxn modelId="{30C62B48-63C3-9D44-AF0F-DFBB65EF479C}" type="presOf" srcId="{E0514276-8435-4178-A9FB-C06C84D2A9E6}" destId="{0E10AC75-8E74-8443-BEC4-625528BD98CF}" srcOrd="1" destOrd="0" presId="urn:microsoft.com/office/officeart/2005/8/layout/matrix1"/>
    <dgm:cxn modelId="{8A0A2280-E1ED-0944-B36B-A99F799FBCB5}" type="presOf" srcId="{E22664DF-E4F9-4B10-AA79-97349BD6B0E5}" destId="{C77F5E01-C105-A746-B1C9-1A19BA5845A2}" srcOrd="1" destOrd="0" presId="urn:microsoft.com/office/officeart/2005/8/layout/matrix1"/>
    <dgm:cxn modelId="{EFFC388B-637E-6044-9864-83FB6CB133E0}" type="presOf" srcId="{40DEAE0E-22D9-499B-8E20-2B3035EB1EC5}" destId="{A7A85B5B-5AA0-6048-909B-C89CB317E664}" srcOrd="1" destOrd="0" presId="urn:microsoft.com/office/officeart/2005/8/layout/matrix1"/>
    <dgm:cxn modelId="{F6CD23A6-2418-E246-BC4C-F4A5F96F47B3}" type="presOf" srcId="{7AA89DA4-BBB8-4F68-BEA5-D0788DFFC155}" destId="{31CE10C2-5A25-A44C-9C22-C7188F48E6FF}" srcOrd="0" destOrd="0" presId="urn:microsoft.com/office/officeart/2005/8/layout/matrix1"/>
    <dgm:cxn modelId="{38C031B2-8C8F-4912-96F5-D66494349964}" srcId="{2888EE8D-FAB7-4410-9A45-DFCB53C7DBDC}" destId="{7AA89DA4-BBB8-4F68-BEA5-D0788DFFC155}" srcOrd="0" destOrd="0" parTransId="{369C0E6B-34B0-44AF-B0DD-2E34475F1E16}" sibTransId="{DD2A48A8-7C77-4AE6-A022-764C41330079}"/>
    <dgm:cxn modelId="{2D495CB9-55A5-49A4-8E07-8C9ABA1A60A0}" srcId="{7AA89DA4-BBB8-4F68-BEA5-D0788DFFC155}" destId="{40DEAE0E-22D9-499B-8E20-2B3035EB1EC5}" srcOrd="2" destOrd="0" parTransId="{79D89BEA-DDF7-4CEE-8752-A77F69FC830C}" sibTransId="{01CFAC8E-63F1-4C6F-B3EC-D77C76EA926E}"/>
    <dgm:cxn modelId="{5E15E0BC-8D08-8942-85C7-5F75C3509B56}" type="presOf" srcId="{C75F1574-2956-4CD3-BA36-01D81FF612CE}" destId="{7A5E93A8-2926-6D4F-B6D6-6506DC6E2B88}" srcOrd="0" destOrd="0" presId="urn:microsoft.com/office/officeart/2005/8/layout/matrix1"/>
    <dgm:cxn modelId="{C4987AF1-E1DF-4F1A-AC5B-8971E9C2F45D}" srcId="{7AA89DA4-BBB8-4F68-BEA5-D0788DFFC155}" destId="{C75F1574-2956-4CD3-BA36-01D81FF612CE}" srcOrd="3" destOrd="0" parTransId="{0D075CFA-3E38-4A73-9AD5-202DE41429B5}" sibTransId="{AD77846F-E857-483A-B382-03B44ADBEA24}"/>
    <dgm:cxn modelId="{7738A1F3-13E6-3A4C-AFBC-7F821CEE122D}" type="presOf" srcId="{2888EE8D-FAB7-4410-9A45-DFCB53C7DBDC}" destId="{F365478E-25CC-4646-80CF-5B146E67C368}" srcOrd="0" destOrd="0" presId="urn:microsoft.com/office/officeart/2005/8/layout/matrix1"/>
    <dgm:cxn modelId="{07E201FB-D26E-684D-B0B4-D6033BC76CD2}" type="presOf" srcId="{E0514276-8435-4178-A9FB-C06C84D2A9E6}" destId="{846E29D4-FC3C-744A-B42E-C9CBC6F4CA3F}" srcOrd="0" destOrd="0" presId="urn:microsoft.com/office/officeart/2005/8/layout/matrix1"/>
    <dgm:cxn modelId="{36845E37-50EF-7540-985F-84B2376435A1}" type="presParOf" srcId="{F365478E-25CC-4646-80CF-5B146E67C368}" destId="{2E3AC721-266D-7846-AD6B-7E8EC830D9EE}" srcOrd="0" destOrd="0" presId="urn:microsoft.com/office/officeart/2005/8/layout/matrix1"/>
    <dgm:cxn modelId="{D389F8A3-C59D-604E-9EB7-83B34BB153F8}" type="presParOf" srcId="{2E3AC721-266D-7846-AD6B-7E8EC830D9EE}" destId="{2B5E93A9-83B5-0145-8800-4692BA23979F}" srcOrd="0" destOrd="0" presId="urn:microsoft.com/office/officeart/2005/8/layout/matrix1"/>
    <dgm:cxn modelId="{865046A6-7D8F-A545-9A97-125594AB2C48}" type="presParOf" srcId="{2E3AC721-266D-7846-AD6B-7E8EC830D9EE}" destId="{C77F5E01-C105-A746-B1C9-1A19BA5845A2}" srcOrd="1" destOrd="0" presId="urn:microsoft.com/office/officeart/2005/8/layout/matrix1"/>
    <dgm:cxn modelId="{00EDB4C9-0ED8-E748-9ABC-27C6E7F7526B}" type="presParOf" srcId="{2E3AC721-266D-7846-AD6B-7E8EC830D9EE}" destId="{846E29D4-FC3C-744A-B42E-C9CBC6F4CA3F}" srcOrd="2" destOrd="0" presId="urn:microsoft.com/office/officeart/2005/8/layout/matrix1"/>
    <dgm:cxn modelId="{CF6DD40E-416C-8740-AA53-11BEECEB2286}" type="presParOf" srcId="{2E3AC721-266D-7846-AD6B-7E8EC830D9EE}" destId="{0E10AC75-8E74-8443-BEC4-625528BD98CF}" srcOrd="3" destOrd="0" presId="urn:microsoft.com/office/officeart/2005/8/layout/matrix1"/>
    <dgm:cxn modelId="{BF7C04C4-0E10-6244-A513-11D6764C4F95}" type="presParOf" srcId="{2E3AC721-266D-7846-AD6B-7E8EC830D9EE}" destId="{DF04CAA9-C0CD-664F-8E30-444F8CF3D289}" srcOrd="4" destOrd="0" presId="urn:microsoft.com/office/officeart/2005/8/layout/matrix1"/>
    <dgm:cxn modelId="{D978FF61-0A12-244A-B5E1-6BC0AE8429A5}" type="presParOf" srcId="{2E3AC721-266D-7846-AD6B-7E8EC830D9EE}" destId="{A7A85B5B-5AA0-6048-909B-C89CB317E664}" srcOrd="5" destOrd="0" presId="urn:microsoft.com/office/officeart/2005/8/layout/matrix1"/>
    <dgm:cxn modelId="{2B522DDE-6AEB-6A48-A524-97D0CA3A3DA0}" type="presParOf" srcId="{2E3AC721-266D-7846-AD6B-7E8EC830D9EE}" destId="{7A5E93A8-2926-6D4F-B6D6-6506DC6E2B88}" srcOrd="6" destOrd="0" presId="urn:microsoft.com/office/officeart/2005/8/layout/matrix1"/>
    <dgm:cxn modelId="{A38A39CF-DA05-124B-81FD-7B1446E576C2}" type="presParOf" srcId="{2E3AC721-266D-7846-AD6B-7E8EC830D9EE}" destId="{4C7C03F2-A88E-334F-82D1-6E08ABD447F4}" srcOrd="7" destOrd="0" presId="urn:microsoft.com/office/officeart/2005/8/layout/matrix1"/>
    <dgm:cxn modelId="{0706CA82-DF56-B243-9A12-050F387615D2}" type="presParOf" srcId="{F365478E-25CC-4646-80CF-5B146E67C368}" destId="{31CE10C2-5A25-A44C-9C22-C7188F48E6FF}"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88EE8D-FAB7-4410-9A45-DFCB53C7DBDC}" type="doc">
      <dgm:prSet loTypeId="urn:microsoft.com/office/officeart/2005/8/layout/matrix1" loCatId="list" qsTypeId="urn:microsoft.com/office/officeart/2005/8/quickstyle/simple1" qsCatId="simple" csTypeId="urn:microsoft.com/office/officeart/2005/8/colors/colorful2" csCatId="colorful" phldr="1"/>
      <dgm:spPr/>
      <dgm:t>
        <a:bodyPr/>
        <a:lstStyle/>
        <a:p>
          <a:endParaRPr lang="en-US"/>
        </a:p>
      </dgm:t>
    </dgm:pt>
    <dgm:pt modelId="{7AA89DA4-BBB8-4F68-BEA5-D0788DFFC155}">
      <dgm:prSet/>
      <dgm:spPr/>
      <dgm:t>
        <a:bodyPr/>
        <a:lstStyle/>
        <a:p>
          <a:r>
            <a:rPr lang="it-IT" b="1" i="0">
              <a:latin typeface="DM Sans" pitchFamily="2" charset="0"/>
            </a:rPr>
            <a:t>Scheduler</a:t>
          </a:r>
          <a:endParaRPr lang="en-US" b="1" i="0">
            <a:latin typeface="DM Sans" pitchFamily="2" charset="0"/>
          </a:endParaRPr>
        </a:p>
      </dgm:t>
    </dgm:pt>
    <dgm:pt modelId="{369C0E6B-34B0-44AF-B0DD-2E34475F1E16}" type="parTrans" cxnId="{38C031B2-8C8F-4912-96F5-D66494349964}">
      <dgm:prSet/>
      <dgm:spPr/>
      <dgm:t>
        <a:bodyPr/>
        <a:lstStyle/>
        <a:p>
          <a:endParaRPr lang="en-US"/>
        </a:p>
      </dgm:t>
    </dgm:pt>
    <dgm:pt modelId="{DD2A48A8-7C77-4AE6-A022-764C41330079}" type="sibTrans" cxnId="{38C031B2-8C8F-4912-96F5-D66494349964}">
      <dgm:prSet/>
      <dgm:spPr/>
      <dgm:t>
        <a:bodyPr/>
        <a:lstStyle/>
        <a:p>
          <a:endParaRPr lang="en-US"/>
        </a:p>
      </dgm:t>
    </dgm:pt>
    <dgm:pt modelId="{E22664DF-E4F9-4B10-AA79-97349BD6B0E5}">
      <dgm:prSet custT="1"/>
      <dgm:spPr/>
      <dgm:t>
        <a:bodyPr/>
        <a:lstStyle/>
        <a:p>
          <a:r>
            <a:rPr lang="it-IT" sz="2800" b="1" err="1">
              <a:solidFill>
                <a:schemeClr val="bg1">
                  <a:lumMod val="50000"/>
                </a:schemeClr>
              </a:solidFill>
              <a:latin typeface="DM Sans" pitchFamily="2" charset="0"/>
            </a:rPr>
            <a:t>Optimizer</a:t>
          </a:r>
          <a:r>
            <a:rPr lang="it-IT" sz="2800">
              <a:solidFill>
                <a:schemeClr val="bg1">
                  <a:lumMod val="50000"/>
                </a:schemeClr>
              </a:solidFill>
              <a:latin typeface="DM Sans" pitchFamily="2" charset="0"/>
            </a:rPr>
            <a:t>:</a:t>
          </a:r>
          <a:r>
            <a:rPr lang="it-IT" sz="2800">
              <a:latin typeface="DM Sans" pitchFamily="2" charset="0"/>
            </a:rPr>
            <a:t> </a:t>
          </a:r>
          <a:r>
            <a:rPr lang="it-IT" sz="2400">
              <a:solidFill>
                <a:schemeClr val="tx1">
                  <a:lumMod val="85000"/>
                  <a:lumOff val="15000"/>
                </a:schemeClr>
              </a:solidFill>
              <a:latin typeface="DM Sans" pitchFamily="2" charset="0"/>
            </a:rPr>
            <a:t>ottimizzatore usato durante l’addestramento</a:t>
          </a:r>
          <a:endParaRPr lang="en-US" sz="2600">
            <a:solidFill>
              <a:schemeClr val="tx1">
                <a:lumMod val="85000"/>
                <a:lumOff val="15000"/>
              </a:schemeClr>
            </a:solidFill>
            <a:latin typeface="DM Sans" pitchFamily="2" charset="0"/>
          </a:endParaRPr>
        </a:p>
      </dgm:t>
    </dgm:pt>
    <dgm:pt modelId="{FEEEB691-B4B4-495B-B26D-3D198841C36F}" type="parTrans" cxnId="{9BFF5B1B-B869-434C-A08D-4ACE9E906959}">
      <dgm:prSet/>
      <dgm:spPr/>
      <dgm:t>
        <a:bodyPr/>
        <a:lstStyle/>
        <a:p>
          <a:endParaRPr lang="en-US"/>
        </a:p>
      </dgm:t>
    </dgm:pt>
    <dgm:pt modelId="{ABF243EB-382F-42E0-BF7D-2A4738D90375}" type="sibTrans" cxnId="{9BFF5B1B-B869-434C-A08D-4ACE9E906959}">
      <dgm:prSet/>
      <dgm:spPr/>
      <dgm:t>
        <a:bodyPr/>
        <a:lstStyle/>
        <a:p>
          <a:endParaRPr lang="en-US"/>
        </a:p>
      </dgm:t>
    </dgm:pt>
    <dgm:pt modelId="{E0514276-8435-4178-A9FB-C06C84D2A9E6}">
      <dgm:prSet custT="1"/>
      <dgm:spPr>
        <a:blipFill>
          <a:blip xmlns:r="http://schemas.openxmlformats.org/officeDocument/2006/relationships" r:embed="rId1"/>
          <a:stretch>
            <a:fillRect/>
          </a:stretch>
        </a:blipFill>
      </dgm:spPr>
      <dgm:t>
        <a:bodyPr/>
        <a:lstStyle/>
        <a:p>
          <a:r>
            <a:rPr lang="en-US">
              <a:noFill/>
            </a:rPr>
            <a:t> </a:t>
          </a:r>
        </a:p>
      </dgm:t>
    </dgm:pt>
    <dgm:pt modelId="{CCE7C168-E6E7-40F5-AAAE-449658ACD25F}" type="parTrans" cxnId="{BDDD9E33-A408-4EB8-BFC5-C1122EC52349}">
      <dgm:prSet/>
      <dgm:spPr/>
      <dgm:t>
        <a:bodyPr/>
        <a:lstStyle/>
        <a:p>
          <a:endParaRPr lang="en-US"/>
        </a:p>
      </dgm:t>
    </dgm:pt>
    <dgm:pt modelId="{70401030-3C8E-4AA9-ABA3-602C1A9B76EC}" type="sibTrans" cxnId="{BDDD9E33-A408-4EB8-BFC5-C1122EC52349}">
      <dgm:prSet/>
      <dgm:spPr/>
      <dgm:t>
        <a:bodyPr/>
        <a:lstStyle/>
        <a:p>
          <a:endParaRPr lang="en-US"/>
        </a:p>
      </dgm:t>
    </dgm:pt>
    <dgm:pt modelId="{40DEAE0E-22D9-499B-8E20-2B3035EB1EC5}">
      <dgm:prSet custT="1"/>
      <dgm:spPr>
        <a:blipFill>
          <a:blip xmlns:r="http://schemas.openxmlformats.org/officeDocument/2006/relationships" r:embed="rId2"/>
          <a:stretch>
            <a:fillRect/>
          </a:stretch>
        </a:blipFill>
      </dgm:spPr>
      <dgm:t>
        <a:bodyPr/>
        <a:lstStyle/>
        <a:p>
          <a:r>
            <a:rPr lang="en-US">
              <a:noFill/>
            </a:rPr>
            <a:t> </a:t>
          </a:r>
        </a:p>
      </dgm:t>
    </dgm:pt>
    <dgm:pt modelId="{79D89BEA-DDF7-4CEE-8752-A77F69FC830C}" type="parTrans" cxnId="{2D495CB9-55A5-49A4-8E07-8C9ABA1A60A0}">
      <dgm:prSet/>
      <dgm:spPr/>
      <dgm:t>
        <a:bodyPr/>
        <a:lstStyle/>
        <a:p>
          <a:endParaRPr lang="en-US"/>
        </a:p>
      </dgm:t>
    </dgm:pt>
    <dgm:pt modelId="{01CFAC8E-63F1-4C6F-B3EC-D77C76EA926E}" type="sibTrans" cxnId="{2D495CB9-55A5-49A4-8E07-8C9ABA1A60A0}">
      <dgm:prSet/>
      <dgm:spPr/>
      <dgm:t>
        <a:bodyPr/>
        <a:lstStyle/>
        <a:p>
          <a:endParaRPr lang="en-US"/>
        </a:p>
      </dgm:t>
    </dgm:pt>
    <dgm:pt modelId="{C75F1574-2956-4CD3-BA36-01D81FF612CE}">
      <dgm:prSet custT="1"/>
      <dgm:spPr>
        <a:blipFill>
          <a:blip xmlns:r="http://schemas.openxmlformats.org/officeDocument/2006/relationships" r:embed="rId3"/>
          <a:stretch>
            <a:fillRect/>
          </a:stretch>
        </a:blipFill>
      </dgm:spPr>
      <dgm:t>
        <a:bodyPr/>
        <a:lstStyle/>
        <a:p>
          <a:r>
            <a:rPr lang="en-US">
              <a:noFill/>
            </a:rPr>
            <a:t> </a:t>
          </a:r>
        </a:p>
      </dgm:t>
    </dgm:pt>
    <dgm:pt modelId="{0D075CFA-3E38-4A73-9AD5-202DE41429B5}" type="parTrans" cxnId="{C4987AF1-E1DF-4F1A-AC5B-8971E9C2F45D}">
      <dgm:prSet/>
      <dgm:spPr/>
      <dgm:t>
        <a:bodyPr/>
        <a:lstStyle/>
        <a:p>
          <a:endParaRPr lang="en-US"/>
        </a:p>
      </dgm:t>
    </dgm:pt>
    <dgm:pt modelId="{AD77846F-E857-483A-B382-03B44ADBEA24}" type="sibTrans" cxnId="{C4987AF1-E1DF-4F1A-AC5B-8971E9C2F45D}">
      <dgm:prSet/>
      <dgm:spPr/>
      <dgm:t>
        <a:bodyPr/>
        <a:lstStyle/>
        <a:p>
          <a:endParaRPr lang="en-US"/>
        </a:p>
      </dgm:t>
    </dgm:pt>
    <dgm:pt modelId="{F365478E-25CC-4646-80CF-5B146E67C368}" type="pres">
      <dgm:prSet presAssocID="{2888EE8D-FAB7-4410-9A45-DFCB53C7DBDC}" presName="diagram" presStyleCnt="0">
        <dgm:presLayoutVars>
          <dgm:chMax val="1"/>
          <dgm:dir/>
          <dgm:animLvl val="ctr"/>
          <dgm:resizeHandles val="exact"/>
        </dgm:presLayoutVars>
      </dgm:prSet>
      <dgm:spPr/>
    </dgm:pt>
    <dgm:pt modelId="{2E3AC721-266D-7846-AD6B-7E8EC830D9EE}" type="pres">
      <dgm:prSet presAssocID="{2888EE8D-FAB7-4410-9A45-DFCB53C7DBDC}" presName="matrix" presStyleCnt="0"/>
      <dgm:spPr/>
    </dgm:pt>
    <dgm:pt modelId="{2B5E93A9-83B5-0145-8800-4692BA23979F}" type="pres">
      <dgm:prSet presAssocID="{2888EE8D-FAB7-4410-9A45-DFCB53C7DBDC}" presName="tile1" presStyleLbl="node1" presStyleIdx="0" presStyleCnt="4"/>
      <dgm:spPr/>
    </dgm:pt>
    <dgm:pt modelId="{C77F5E01-C105-A746-B1C9-1A19BA5845A2}" type="pres">
      <dgm:prSet presAssocID="{2888EE8D-FAB7-4410-9A45-DFCB53C7DBDC}" presName="tile1text" presStyleLbl="node1" presStyleIdx="0" presStyleCnt="4">
        <dgm:presLayoutVars>
          <dgm:chMax val="0"/>
          <dgm:chPref val="0"/>
          <dgm:bulletEnabled val="1"/>
        </dgm:presLayoutVars>
      </dgm:prSet>
      <dgm:spPr/>
    </dgm:pt>
    <dgm:pt modelId="{846E29D4-FC3C-744A-B42E-C9CBC6F4CA3F}" type="pres">
      <dgm:prSet presAssocID="{2888EE8D-FAB7-4410-9A45-DFCB53C7DBDC}" presName="tile2" presStyleLbl="node1" presStyleIdx="1" presStyleCnt="4" custLinFactNeighborX="2372"/>
      <dgm:spPr/>
    </dgm:pt>
    <dgm:pt modelId="{0E10AC75-8E74-8443-BEC4-625528BD98CF}" type="pres">
      <dgm:prSet presAssocID="{2888EE8D-FAB7-4410-9A45-DFCB53C7DBDC}" presName="tile2text" presStyleLbl="node1" presStyleIdx="1" presStyleCnt="4">
        <dgm:presLayoutVars>
          <dgm:chMax val="0"/>
          <dgm:chPref val="0"/>
          <dgm:bulletEnabled val="1"/>
        </dgm:presLayoutVars>
      </dgm:prSet>
      <dgm:spPr/>
    </dgm:pt>
    <dgm:pt modelId="{DF04CAA9-C0CD-664F-8E30-444F8CF3D289}" type="pres">
      <dgm:prSet presAssocID="{2888EE8D-FAB7-4410-9A45-DFCB53C7DBDC}" presName="tile3" presStyleLbl="node1" presStyleIdx="2" presStyleCnt="4"/>
      <dgm:spPr/>
    </dgm:pt>
    <dgm:pt modelId="{A7A85B5B-5AA0-6048-909B-C89CB317E664}" type="pres">
      <dgm:prSet presAssocID="{2888EE8D-FAB7-4410-9A45-DFCB53C7DBDC}" presName="tile3text" presStyleLbl="node1" presStyleIdx="2" presStyleCnt="4">
        <dgm:presLayoutVars>
          <dgm:chMax val="0"/>
          <dgm:chPref val="0"/>
          <dgm:bulletEnabled val="1"/>
        </dgm:presLayoutVars>
      </dgm:prSet>
      <dgm:spPr/>
    </dgm:pt>
    <dgm:pt modelId="{7A5E93A8-2926-6D4F-B6D6-6506DC6E2B88}" type="pres">
      <dgm:prSet presAssocID="{2888EE8D-FAB7-4410-9A45-DFCB53C7DBDC}" presName="tile4" presStyleLbl="node1" presStyleIdx="3" presStyleCnt="4"/>
      <dgm:spPr/>
    </dgm:pt>
    <dgm:pt modelId="{4C7C03F2-A88E-334F-82D1-6E08ABD447F4}" type="pres">
      <dgm:prSet presAssocID="{2888EE8D-FAB7-4410-9A45-DFCB53C7DBDC}" presName="tile4text" presStyleLbl="node1" presStyleIdx="3" presStyleCnt="4">
        <dgm:presLayoutVars>
          <dgm:chMax val="0"/>
          <dgm:chPref val="0"/>
          <dgm:bulletEnabled val="1"/>
        </dgm:presLayoutVars>
      </dgm:prSet>
      <dgm:spPr/>
    </dgm:pt>
    <dgm:pt modelId="{31CE10C2-5A25-A44C-9C22-C7188F48E6FF}" type="pres">
      <dgm:prSet presAssocID="{2888EE8D-FAB7-4410-9A45-DFCB53C7DBDC}" presName="centerTile" presStyleLbl="fgShp" presStyleIdx="0" presStyleCnt="1">
        <dgm:presLayoutVars>
          <dgm:chMax val="0"/>
          <dgm:chPref val="0"/>
        </dgm:presLayoutVars>
      </dgm:prSet>
      <dgm:spPr/>
    </dgm:pt>
  </dgm:ptLst>
  <dgm:cxnLst>
    <dgm:cxn modelId="{58EFD704-2D76-5B45-A4C6-62D4CE5762BC}" type="presOf" srcId="{E22664DF-E4F9-4B10-AA79-97349BD6B0E5}" destId="{2B5E93A9-83B5-0145-8800-4692BA23979F}" srcOrd="0" destOrd="0" presId="urn:microsoft.com/office/officeart/2005/8/layout/matrix1"/>
    <dgm:cxn modelId="{9BFF5B1B-B869-434C-A08D-4ACE9E906959}" srcId="{7AA89DA4-BBB8-4F68-BEA5-D0788DFFC155}" destId="{E22664DF-E4F9-4B10-AA79-97349BD6B0E5}" srcOrd="0" destOrd="0" parTransId="{FEEEB691-B4B4-495B-B26D-3D198841C36F}" sibTransId="{ABF243EB-382F-42E0-BF7D-2A4738D90375}"/>
    <dgm:cxn modelId="{BDDD9E33-A408-4EB8-BFC5-C1122EC52349}" srcId="{7AA89DA4-BBB8-4F68-BEA5-D0788DFFC155}" destId="{E0514276-8435-4178-A9FB-C06C84D2A9E6}" srcOrd="1" destOrd="0" parTransId="{CCE7C168-E6E7-40F5-AAAE-449658ACD25F}" sibTransId="{70401030-3C8E-4AA9-ABA3-602C1A9B76EC}"/>
    <dgm:cxn modelId="{B14B8035-3AEF-B346-AA54-76B5C8358CB0}" type="presOf" srcId="{C75F1574-2956-4CD3-BA36-01D81FF612CE}" destId="{4C7C03F2-A88E-334F-82D1-6E08ABD447F4}" srcOrd="1" destOrd="0" presId="urn:microsoft.com/office/officeart/2005/8/layout/matrix1"/>
    <dgm:cxn modelId="{CB811745-D438-EF4A-BC0D-7D7382577938}" type="presOf" srcId="{40DEAE0E-22D9-499B-8E20-2B3035EB1EC5}" destId="{DF04CAA9-C0CD-664F-8E30-444F8CF3D289}" srcOrd="0" destOrd="0" presId="urn:microsoft.com/office/officeart/2005/8/layout/matrix1"/>
    <dgm:cxn modelId="{30C62B48-63C3-9D44-AF0F-DFBB65EF479C}" type="presOf" srcId="{E0514276-8435-4178-A9FB-C06C84D2A9E6}" destId="{0E10AC75-8E74-8443-BEC4-625528BD98CF}" srcOrd="1" destOrd="0" presId="urn:microsoft.com/office/officeart/2005/8/layout/matrix1"/>
    <dgm:cxn modelId="{8A0A2280-E1ED-0944-B36B-A99F799FBCB5}" type="presOf" srcId="{E22664DF-E4F9-4B10-AA79-97349BD6B0E5}" destId="{C77F5E01-C105-A746-B1C9-1A19BA5845A2}" srcOrd="1" destOrd="0" presId="urn:microsoft.com/office/officeart/2005/8/layout/matrix1"/>
    <dgm:cxn modelId="{EFFC388B-637E-6044-9864-83FB6CB133E0}" type="presOf" srcId="{40DEAE0E-22D9-499B-8E20-2B3035EB1EC5}" destId="{A7A85B5B-5AA0-6048-909B-C89CB317E664}" srcOrd="1" destOrd="0" presId="urn:microsoft.com/office/officeart/2005/8/layout/matrix1"/>
    <dgm:cxn modelId="{F6CD23A6-2418-E246-BC4C-F4A5F96F47B3}" type="presOf" srcId="{7AA89DA4-BBB8-4F68-BEA5-D0788DFFC155}" destId="{31CE10C2-5A25-A44C-9C22-C7188F48E6FF}" srcOrd="0" destOrd="0" presId="urn:microsoft.com/office/officeart/2005/8/layout/matrix1"/>
    <dgm:cxn modelId="{38C031B2-8C8F-4912-96F5-D66494349964}" srcId="{2888EE8D-FAB7-4410-9A45-DFCB53C7DBDC}" destId="{7AA89DA4-BBB8-4F68-BEA5-D0788DFFC155}" srcOrd="0" destOrd="0" parTransId="{369C0E6B-34B0-44AF-B0DD-2E34475F1E16}" sibTransId="{DD2A48A8-7C77-4AE6-A022-764C41330079}"/>
    <dgm:cxn modelId="{2D495CB9-55A5-49A4-8E07-8C9ABA1A60A0}" srcId="{7AA89DA4-BBB8-4F68-BEA5-D0788DFFC155}" destId="{40DEAE0E-22D9-499B-8E20-2B3035EB1EC5}" srcOrd="2" destOrd="0" parTransId="{79D89BEA-DDF7-4CEE-8752-A77F69FC830C}" sibTransId="{01CFAC8E-63F1-4C6F-B3EC-D77C76EA926E}"/>
    <dgm:cxn modelId="{5E15E0BC-8D08-8942-85C7-5F75C3509B56}" type="presOf" srcId="{C75F1574-2956-4CD3-BA36-01D81FF612CE}" destId="{7A5E93A8-2926-6D4F-B6D6-6506DC6E2B88}" srcOrd="0" destOrd="0" presId="urn:microsoft.com/office/officeart/2005/8/layout/matrix1"/>
    <dgm:cxn modelId="{C4987AF1-E1DF-4F1A-AC5B-8971E9C2F45D}" srcId="{7AA89DA4-BBB8-4F68-BEA5-D0788DFFC155}" destId="{C75F1574-2956-4CD3-BA36-01D81FF612CE}" srcOrd="3" destOrd="0" parTransId="{0D075CFA-3E38-4A73-9AD5-202DE41429B5}" sibTransId="{AD77846F-E857-483A-B382-03B44ADBEA24}"/>
    <dgm:cxn modelId="{7738A1F3-13E6-3A4C-AFBC-7F821CEE122D}" type="presOf" srcId="{2888EE8D-FAB7-4410-9A45-DFCB53C7DBDC}" destId="{F365478E-25CC-4646-80CF-5B146E67C368}" srcOrd="0" destOrd="0" presId="urn:microsoft.com/office/officeart/2005/8/layout/matrix1"/>
    <dgm:cxn modelId="{07E201FB-D26E-684D-B0B4-D6033BC76CD2}" type="presOf" srcId="{E0514276-8435-4178-A9FB-C06C84D2A9E6}" destId="{846E29D4-FC3C-744A-B42E-C9CBC6F4CA3F}" srcOrd="0" destOrd="0" presId="urn:microsoft.com/office/officeart/2005/8/layout/matrix1"/>
    <dgm:cxn modelId="{36845E37-50EF-7540-985F-84B2376435A1}" type="presParOf" srcId="{F365478E-25CC-4646-80CF-5B146E67C368}" destId="{2E3AC721-266D-7846-AD6B-7E8EC830D9EE}" srcOrd="0" destOrd="0" presId="urn:microsoft.com/office/officeart/2005/8/layout/matrix1"/>
    <dgm:cxn modelId="{D389F8A3-C59D-604E-9EB7-83B34BB153F8}" type="presParOf" srcId="{2E3AC721-266D-7846-AD6B-7E8EC830D9EE}" destId="{2B5E93A9-83B5-0145-8800-4692BA23979F}" srcOrd="0" destOrd="0" presId="urn:microsoft.com/office/officeart/2005/8/layout/matrix1"/>
    <dgm:cxn modelId="{865046A6-7D8F-A545-9A97-125594AB2C48}" type="presParOf" srcId="{2E3AC721-266D-7846-AD6B-7E8EC830D9EE}" destId="{C77F5E01-C105-A746-B1C9-1A19BA5845A2}" srcOrd="1" destOrd="0" presId="urn:microsoft.com/office/officeart/2005/8/layout/matrix1"/>
    <dgm:cxn modelId="{00EDB4C9-0ED8-E748-9ABC-27C6E7F7526B}" type="presParOf" srcId="{2E3AC721-266D-7846-AD6B-7E8EC830D9EE}" destId="{846E29D4-FC3C-744A-B42E-C9CBC6F4CA3F}" srcOrd="2" destOrd="0" presId="urn:microsoft.com/office/officeart/2005/8/layout/matrix1"/>
    <dgm:cxn modelId="{CF6DD40E-416C-8740-AA53-11BEECEB2286}" type="presParOf" srcId="{2E3AC721-266D-7846-AD6B-7E8EC830D9EE}" destId="{0E10AC75-8E74-8443-BEC4-625528BD98CF}" srcOrd="3" destOrd="0" presId="urn:microsoft.com/office/officeart/2005/8/layout/matrix1"/>
    <dgm:cxn modelId="{BF7C04C4-0E10-6244-A513-11D6764C4F95}" type="presParOf" srcId="{2E3AC721-266D-7846-AD6B-7E8EC830D9EE}" destId="{DF04CAA9-C0CD-664F-8E30-444F8CF3D289}" srcOrd="4" destOrd="0" presId="urn:microsoft.com/office/officeart/2005/8/layout/matrix1"/>
    <dgm:cxn modelId="{D978FF61-0A12-244A-B5E1-6BC0AE8429A5}" type="presParOf" srcId="{2E3AC721-266D-7846-AD6B-7E8EC830D9EE}" destId="{A7A85B5B-5AA0-6048-909B-C89CB317E664}" srcOrd="5" destOrd="0" presId="urn:microsoft.com/office/officeart/2005/8/layout/matrix1"/>
    <dgm:cxn modelId="{2B522DDE-6AEB-6A48-A524-97D0CA3A3DA0}" type="presParOf" srcId="{2E3AC721-266D-7846-AD6B-7E8EC830D9EE}" destId="{7A5E93A8-2926-6D4F-B6D6-6506DC6E2B88}" srcOrd="6" destOrd="0" presId="urn:microsoft.com/office/officeart/2005/8/layout/matrix1"/>
    <dgm:cxn modelId="{A38A39CF-DA05-124B-81FD-7B1446E576C2}" type="presParOf" srcId="{2E3AC721-266D-7846-AD6B-7E8EC830D9EE}" destId="{4C7C03F2-A88E-334F-82D1-6E08ABD447F4}" srcOrd="7" destOrd="0" presId="urn:microsoft.com/office/officeart/2005/8/layout/matrix1"/>
    <dgm:cxn modelId="{0706CA82-DF56-B243-9A12-050F387615D2}" type="presParOf" srcId="{F365478E-25CC-4646-80CF-5B146E67C368}" destId="{31CE10C2-5A25-A44C-9C22-C7188F48E6FF}"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EFBA9-2229-48BE-9054-8A2F3D67358F}">
      <dsp:nvSpPr>
        <dsp:cNvPr id="0" name=""/>
        <dsp:cNvSpPr/>
      </dsp:nvSpPr>
      <dsp:spPr>
        <a:xfrm>
          <a:off x="5329" y="1152651"/>
          <a:ext cx="3102404" cy="1240961"/>
        </a:xfrm>
        <a:prstGeom prst="chevron">
          <a:avLst/>
        </a:prstGeom>
        <a:gradFill rotWithShape="0">
          <a:gsLst>
            <a:gs pos="0">
              <a:schemeClr val="accent2">
                <a:lumMod val="75000"/>
              </a:schemeClr>
            </a:gs>
            <a:gs pos="17000">
              <a:srgbClr val="6831D7"/>
            </a:gs>
            <a:gs pos="100000">
              <a:schemeClr val="bg1">
                <a:lumMod val="50000"/>
              </a:schemeClr>
            </a:gs>
          </a:gsLst>
          <a:lin ang="0" scaled="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it-IT" sz="2000" b="1" kern="1200" dirty="0" err="1">
              <a:solidFill>
                <a:schemeClr val="bg1">
                  <a:lumMod val="20000"/>
                  <a:lumOff val="80000"/>
                </a:schemeClr>
              </a:solidFill>
              <a:latin typeface="DM Sans" pitchFamily="2" charset="0"/>
            </a:rPr>
            <a:t>Raw</a:t>
          </a:r>
          <a:r>
            <a:rPr lang="it-IT" sz="2000" b="1" kern="1200" dirty="0">
              <a:solidFill>
                <a:schemeClr val="bg1">
                  <a:lumMod val="20000"/>
                  <a:lumOff val="80000"/>
                </a:schemeClr>
              </a:solidFill>
              <a:latin typeface="DM Sans" pitchFamily="2" charset="0"/>
            </a:rPr>
            <a:t> to Image</a:t>
          </a:r>
        </a:p>
      </dsp:txBody>
      <dsp:txXfrm>
        <a:off x="625810" y="1152651"/>
        <a:ext cx="1861443" cy="1240961"/>
      </dsp:txXfrm>
    </dsp:sp>
    <dsp:sp modelId="{590460AA-CBBB-4726-AD9D-0A62A3451B03}">
      <dsp:nvSpPr>
        <dsp:cNvPr id="0" name=""/>
        <dsp:cNvSpPr/>
      </dsp:nvSpPr>
      <dsp:spPr>
        <a:xfrm>
          <a:off x="2797493" y="1152651"/>
          <a:ext cx="3102404" cy="1240961"/>
        </a:xfrm>
        <a:prstGeom prst="chevron">
          <a:avLst/>
        </a:prstGeom>
        <a:gradFill rotWithShape="0">
          <a:gsLst>
            <a:gs pos="0">
              <a:schemeClr val="bg1">
                <a:lumMod val="50000"/>
              </a:schemeClr>
            </a:gs>
            <a:gs pos="100000">
              <a:schemeClr val="bg1">
                <a:lumMod val="75000"/>
              </a:schemeClr>
            </a:gs>
          </a:gsLst>
          <a:lin ang="0" scaled="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it-IT" sz="1800" b="1" kern="1200" dirty="0">
              <a:solidFill>
                <a:schemeClr val="bg2"/>
              </a:solidFill>
              <a:latin typeface="DM Sans" pitchFamily="2" charset="0"/>
            </a:rPr>
            <a:t>Image Segmentation*</a:t>
          </a:r>
        </a:p>
      </dsp:txBody>
      <dsp:txXfrm>
        <a:off x="3417974" y="1152651"/>
        <a:ext cx="1861443" cy="1240961"/>
      </dsp:txXfrm>
    </dsp:sp>
    <dsp:sp modelId="{A1DA1827-6EF2-4EAD-8A3D-5201F75D1E00}">
      <dsp:nvSpPr>
        <dsp:cNvPr id="0" name=""/>
        <dsp:cNvSpPr/>
      </dsp:nvSpPr>
      <dsp:spPr>
        <a:xfrm>
          <a:off x="5589657" y="1152651"/>
          <a:ext cx="3102404" cy="1240961"/>
        </a:xfrm>
        <a:prstGeom prst="chevron">
          <a:avLst/>
        </a:prstGeom>
        <a:gradFill rotWithShape="0">
          <a:gsLst>
            <a:gs pos="0">
              <a:schemeClr val="bg1">
                <a:lumMod val="75000"/>
              </a:schemeClr>
            </a:gs>
            <a:gs pos="100000">
              <a:schemeClr val="bg1">
                <a:lumMod val="60000"/>
                <a:lumOff val="40000"/>
              </a:schemeClr>
            </a:gs>
          </a:gsLst>
          <a:lin ang="0" scaled="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it-IT" sz="2000" b="1" kern="1200" dirty="0">
              <a:solidFill>
                <a:schemeClr val="tx1">
                  <a:lumMod val="85000"/>
                  <a:lumOff val="15000"/>
                </a:schemeClr>
              </a:solidFill>
              <a:latin typeface="DM Sans" pitchFamily="2" charset="0"/>
            </a:rPr>
            <a:t>Image to </a:t>
          </a:r>
          <a:r>
            <a:rPr lang="it-IT" sz="2000" b="1" kern="1200" dirty="0" err="1">
              <a:solidFill>
                <a:schemeClr val="tx1">
                  <a:lumMod val="85000"/>
                  <a:lumOff val="15000"/>
                </a:schemeClr>
              </a:solidFill>
              <a:latin typeface="DM Sans" pitchFamily="2" charset="0"/>
            </a:rPr>
            <a:t>NumPy</a:t>
          </a:r>
          <a:r>
            <a:rPr lang="it-IT" sz="2000" b="1" kern="1200" dirty="0">
              <a:solidFill>
                <a:schemeClr val="tx1">
                  <a:lumMod val="85000"/>
                  <a:lumOff val="15000"/>
                </a:schemeClr>
              </a:solidFill>
              <a:latin typeface="DM Sans" pitchFamily="2" charset="0"/>
            </a:rPr>
            <a:t> array</a:t>
          </a:r>
        </a:p>
      </dsp:txBody>
      <dsp:txXfrm>
        <a:off x="6210138" y="1152651"/>
        <a:ext cx="1861443" cy="1240961"/>
      </dsp:txXfrm>
    </dsp:sp>
    <dsp:sp modelId="{854CC29A-295F-4BFD-89DE-7D699D9E43C0}">
      <dsp:nvSpPr>
        <dsp:cNvPr id="0" name=""/>
        <dsp:cNvSpPr/>
      </dsp:nvSpPr>
      <dsp:spPr>
        <a:xfrm>
          <a:off x="8381821" y="1152651"/>
          <a:ext cx="3102404" cy="1240961"/>
        </a:xfrm>
        <a:prstGeom prst="chevron">
          <a:avLst/>
        </a:prstGeom>
        <a:gradFill rotWithShape="0">
          <a:gsLst>
            <a:gs pos="0">
              <a:schemeClr val="bg1">
                <a:lumMod val="60000"/>
                <a:lumOff val="40000"/>
              </a:schemeClr>
            </a:gs>
            <a:gs pos="52000">
              <a:srgbClr val="D4C5FB"/>
            </a:gs>
            <a:gs pos="100000">
              <a:schemeClr val="accent2">
                <a:lumMod val="60000"/>
                <a:lumOff val="40000"/>
              </a:schemeClr>
            </a:gs>
          </a:gsLst>
          <a:lin ang="0" scaled="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it-IT" sz="2000" b="1" kern="1200" dirty="0">
              <a:solidFill>
                <a:schemeClr val="tx1">
                  <a:lumMod val="85000"/>
                  <a:lumOff val="15000"/>
                </a:schemeClr>
              </a:solidFill>
              <a:latin typeface="DM Sans" pitchFamily="2" charset="0"/>
            </a:rPr>
            <a:t>Ratio Evaluation</a:t>
          </a:r>
          <a:endParaRPr lang="it-IT" sz="1800" b="1" kern="1200" dirty="0">
            <a:solidFill>
              <a:schemeClr val="tx1">
                <a:lumMod val="85000"/>
                <a:lumOff val="15000"/>
              </a:schemeClr>
            </a:solidFill>
            <a:latin typeface="DM Sans" pitchFamily="2" charset="0"/>
          </a:endParaRPr>
        </a:p>
      </dsp:txBody>
      <dsp:txXfrm>
        <a:off x="9002302" y="1152651"/>
        <a:ext cx="1861443" cy="1240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E93A9-83B5-0145-8800-4692BA23979F}">
      <dsp:nvSpPr>
        <dsp:cNvPr id="0" name=""/>
        <dsp:cNvSpPr/>
      </dsp:nvSpPr>
      <dsp:spPr>
        <a:xfrm rot="16200000">
          <a:off x="214100" y="-214100"/>
          <a:ext cx="2629302" cy="3057503"/>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it-IT" sz="2800" b="1" kern="1200" dirty="0" err="1">
              <a:solidFill>
                <a:schemeClr val="bg1">
                  <a:lumMod val="50000"/>
                </a:schemeClr>
              </a:solidFill>
              <a:latin typeface="DM Sans" pitchFamily="2" charset="0"/>
            </a:rPr>
            <a:t>Optimizer</a:t>
          </a:r>
          <a:r>
            <a:rPr lang="it-IT" sz="2800" kern="1200" dirty="0">
              <a:solidFill>
                <a:schemeClr val="bg1">
                  <a:lumMod val="50000"/>
                </a:schemeClr>
              </a:solidFill>
              <a:latin typeface="DM Sans" pitchFamily="2" charset="0"/>
            </a:rPr>
            <a:t>:</a:t>
          </a:r>
          <a:r>
            <a:rPr lang="it-IT" sz="2800" kern="1200" dirty="0">
              <a:latin typeface="DM Sans" pitchFamily="2" charset="0"/>
            </a:rPr>
            <a:t> </a:t>
          </a:r>
          <a:r>
            <a:rPr lang="it-IT" sz="2400" kern="1200" dirty="0">
              <a:solidFill>
                <a:schemeClr val="tx1">
                  <a:lumMod val="85000"/>
                  <a:lumOff val="15000"/>
                </a:schemeClr>
              </a:solidFill>
              <a:latin typeface="DM Sans" pitchFamily="2" charset="0"/>
            </a:rPr>
            <a:t>ottimizzatore usato durante l’addestramento</a:t>
          </a:r>
          <a:endParaRPr lang="en-US" sz="2600" kern="1200" dirty="0">
            <a:solidFill>
              <a:schemeClr val="tx1">
                <a:lumMod val="85000"/>
                <a:lumOff val="15000"/>
              </a:schemeClr>
            </a:solidFill>
            <a:latin typeface="DM Sans" pitchFamily="2" charset="0"/>
          </a:endParaRPr>
        </a:p>
      </dsp:txBody>
      <dsp:txXfrm rot="5400000">
        <a:off x="0" y="0"/>
        <a:ext cx="3057503" cy="1971976"/>
      </dsp:txXfrm>
    </dsp:sp>
    <dsp:sp modelId="{846E29D4-FC3C-744A-B42E-C9CBC6F4CA3F}">
      <dsp:nvSpPr>
        <dsp:cNvPr id="0" name=""/>
        <dsp:cNvSpPr/>
      </dsp:nvSpPr>
      <dsp:spPr>
        <a:xfrm>
          <a:off x="3057503" y="0"/>
          <a:ext cx="3057503" cy="2629302"/>
        </a:xfrm>
        <a:prstGeom prst="round1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14:m xmlns:a14="http://schemas.microsoft.com/office/drawing/2010/main">
            <m:oMath xmlns:m="http://schemas.openxmlformats.org/officeDocument/2006/math">
              <m:sSub>
                <m:sSubPr>
                  <m:ctrlPr>
                    <a:rPr lang="en-US" sz="2800" b="1" i="1" kern="1200" dirty="0" smtClean="0">
                      <a:solidFill>
                        <a:schemeClr val="bg1">
                          <a:lumMod val="50000"/>
                        </a:schemeClr>
                      </a:solidFill>
                      <a:latin typeface="Cambria Math" panose="02040503050406030204" pitchFamily="18" charset="0"/>
                    </a:rPr>
                  </m:ctrlPr>
                </m:sSubPr>
                <m:e>
                  <m:r>
                    <a:rPr lang="it-IT" sz="2800" b="1" i="1" kern="1200" dirty="0" smtClean="0">
                      <a:solidFill>
                        <a:schemeClr val="bg1">
                          <a:lumMod val="50000"/>
                        </a:schemeClr>
                      </a:solidFill>
                      <a:latin typeface="Cambria Math" panose="02040503050406030204" pitchFamily="18" charset="0"/>
                    </a:rPr>
                    <m:t>𝑻</m:t>
                  </m:r>
                </m:e>
                <m:sub>
                  <m:r>
                    <a:rPr lang="en-US" sz="2800" b="1" i="1" kern="1200" dirty="0" smtClean="0">
                      <a:solidFill>
                        <a:schemeClr val="bg1">
                          <a:lumMod val="50000"/>
                        </a:schemeClr>
                      </a:solidFill>
                      <a:latin typeface="Cambria Math" panose="02040503050406030204" pitchFamily="18" charset="0"/>
                    </a:rPr>
                    <m:t>𝟎</m:t>
                  </m:r>
                </m:sub>
              </m:sSub>
            </m:oMath>
          </a14:m>
          <a:r>
            <a:rPr lang="it-IT" sz="2800" kern="1200" dirty="0">
              <a:solidFill>
                <a:schemeClr val="bg1">
                  <a:lumMod val="50000"/>
                </a:schemeClr>
              </a:solidFill>
              <a:latin typeface="DM Sans" pitchFamily="2" charset="0"/>
            </a:rPr>
            <a:t>:</a:t>
          </a:r>
          <a:r>
            <a:rPr lang="it-IT" sz="2800" kern="1200" dirty="0">
              <a:latin typeface="DM Sans" pitchFamily="2" charset="0"/>
            </a:rPr>
            <a:t> </a:t>
          </a:r>
          <a:r>
            <a:rPr lang="it-IT" sz="2400" kern="1200" dirty="0">
              <a:solidFill>
                <a:schemeClr val="tx1">
                  <a:lumMod val="85000"/>
                  <a:lumOff val="15000"/>
                </a:schemeClr>
              </a:solidFill>
              <a:latin typeface="DM Sans" pitchFamily="2" charset="0"/>
            </a:rPr>
            <a:t>numero di iterazioni per il primo </a:t>
          </a:r>
          <a:r>
            <a:rPr lang="it-IT" sz="2400" i="1" kern="1200" dirty="0" err="1">
              <a:solidFill>
                <a:schemeClr val="tx1">
                  <a:lumMod val="85000"/>
                  <a:lumOff val="15000"/>
                </a:schemeClr>
              </a:solidFill>
              <a:latin typeface="DM Sans" pitchFamily="2" charset="0"/>
            </a:rPr>
            <a:t>restart</a:t>
          </a:r>
          <a:endParaRPr lang="en-US" sz="2600" kern="1200" dirty="0">
            <a:solidFill>
              <a:schemeClr val="tx1">
                <a:lumMod val="85000"/>
                <a:lumOff val="15000"/>
              </a:schemeClr>
            </a:solidFill>
            <a:latin typeface="DM Sans" pitchFamily="2" charset="0"/>
          </a:endParaRPr>
        </a:p>
      </dsp:txBody>
      <dsp:txXfrm>
        <a:off x="3057503" y="0"/>
        <a:ext cx="3057503" cy="1971976"/>
      </dsp:txXfrm>
    </dsp:sp>
    <dsp:sp modelId="{DF04CAA9-C0CD-664F-8E30-444F8CF3D289}">
      <dsp:nvSpPr>
        <dsp:cNvPr id="0" name=""/>
        <dsp:cNvSpPr/>
      </dsp:nvSpPr>
      <dsp:spPr>
        <a:xfrm rot="10800000">
          <a:off x="0" y="2629302"/>
          <a:ext cx="3057503" cy="2629302"/>
        </a:xfrm>
        <a:prstGeom prst="round1Rect">
          <a:avLst/>
        </a:prstGeom>
        <a:solidFill>
          <a:schemeClr val="accent2">
            <a:hueOff val="-9082332"/>
            <a:satOff val="-59649"/>
            <a:lumOff val="14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14:m xmlns:a14="http://schemas.microsoft.com/office/drawing/2010/main">
            <m:oMath xmlns:m="http://schemas.openxmlformats.org/officeDocument/2006/math">
              <m:sSub>
                <m:sSubPr>
                  <m:ctrlPr>
                    <a:rPr lang="en-US" sz="3200" b="1" i="1" kern="1200" dirty="0" smtClean="0">
                      <a:solidFill>
                        <a:schemeClr val="bg1">
                          <a:lumMod val="50000"/>
                        </a:schemeClr>
                      </a:solidFill>
                      <a:latin typeface="Cambria Math" panose="02040503050406030204" pitchFamily="18" charset="0"/>
                    </a:rPr>
                  </m:ctrlPr>
                </m:sSubPr>
                <m:e>
                  <m:r>
                    <a:rPr lang="it-IT" sz="3200" b="1" i="1" kern="1200" dirty="0" smtClean="0">
                      <a:solidFill>
                        <a:schemeClr val="bg1">
                          <a:lumMod val="50000"/>
                        </a:schemeClr>
                      </a:solidFill>
                      <a:latin typeface="Cambria Math" panose="02040503050406030204" pitchFamily="18" charset="0"/>
                    </a:rPr>
                    <m:t>𝑻</m:t>
                  </m:r>
                </m:e>
                <m:sub>
                  <m:r>
                    <a:rPr lang="en-US" sz="3200" b="1" i="1" kern="1200" dirty="0" smtClean="0">
                      <a:solidFill>
                        <a:schemeClr val="bg1">
                          <a:lumMod val="50000"/>
                        </a:schemeClr>
                      </a:solidFill>
                      <a:latin typeface="Cambria Math" panose="02040503050406030204" pitchFamily="18" charset="0"/>
                    </a:rPr>
                    <m:t>𝒎𝒖𝒍𝒕</m:t>
                  </m:r>
                </m:sub>
              </m:sSub>
            </m:oMath>
          </a14:m>
          <a:r>
            <a:rPr lang="it-IT" sz="2800" kern="1200" dirty="0">
              <a:solidFill>
                <a:schemeClr val="bg1">
                  <a:lumMod val="50000"/>
                </a:schemeClr>
              </a:solidFill>
              <a:latin typeface="DM Sans" pitchFamily="2" charset="0"/>
            </a:rPr>
            <a:t>:</a:t>
          </a:r>
          <a:r>
            <a:rPr lang="it-IT" sz="2800" kern="1200" dirty="0">
              <a:latin typeface="DM Sans" pitchFamily="2" charset="0"/>
            </a:rPr>
            <a:t> </a:t>
          </a:r>
          <a:r>
            <a:rPr lang="it-IT" sz="2400" kern="1200" dirty="0">
              <a:solidFill>
                <a:schemeClr val="tx1">
                  <a:lumMod val="85000"/>
                  <a:lumOff val="15000"/>
                </a:schemeClr>
              </a:solidFill>
              <a:latin typeface="DM Sans" pitchFamily="2" charset="0"/>
            </a:rPr>
            <a:t>fattore che incrementa </a:t>
          </a:r>
          <a14:m xmlns:a14="http://schemas.microsoft.com/office/drawing/2010/main">
            <m:oMath xmlns:m="http://schemas.openxmlformats.org/officeDocument/2006/math">
              <m:sSub>
                <m:sSubPr>
                  <m:ctrlPr>
                    <a:rPr lang="en-US" sz="2400" b="0" i="1" kern="1200" dirty="0" smtClean="0">
                      <a:solidFill>
                        <a:schemeClr val="tx1">
                          <a:lumMod val="85000"/>
                          <a:lumOff val="15000"/>
                        </a:schemeClr>
                      </a:solidFill>
                      <a:latin typeface="Cambria Math" panose="02040503050406030204" pitchFamily="18" charset="0"/>
                    </a:rPr>
                  </m:ctrlPr>
                </m:sSubPr>
                <m:e>
                  <m:r>
                    <a:rPr lang="it-IT" sz="2400" i="1" kern="1200" dirty="0" smtClean="0">
                      <a:solidFill>
                        <a:schemeClr val="tx1">
                          <a:lumMod val="85000"/>
                          <a:lumOff val="15000"/>
                        </a:schemeClr>
                      </a:solidFill>
                      <a:latin typeface="Cambria Math" panose="02040503050406030204" pitchFamily="18" charset="0"/>
                    </a:rPr>
                    <m:t>𝑇</m:t>
                  </m:r>
                </m:e>
                <m:sub>
                  <m:r>
                    <a:rPr lang="en-US" sz="2400" b="0" i="1" kern="1200" dirty="0" smtClean="0">
                      <a:solidFill>
                        <a:schemeClr val="tx1">
                          <a:lumMod val="85000"/>
                          <a:lumOff val="15000"/>
                        </a:schemeClr>
                      </a:solidFill>
                      <a:latin typeface="Cambria Math" panose="02040503050406030204" pitchFamily="18" charset="0"/>
                    </a:rPr>
                    <m:t>0</m:t>
                  </m:r>
                </m:sub>
              </m:sSub>
            </m:oMath>
          </a14:m>
          <a:r>
            <a:rPr lang="it-IT" sz="2400" kern="1200" dirty="0">
              <a:solidFill>
                <a:schemeClr val="tx1">
                  <a:lumMod val="85000"/>
                  <a:lumOff val="15000"/>
                </a:schemeClr>
              </a:solidFill>
              <a:latin typeface="DM Sans" pitchFamily="2" charset="0"/>
            </a:rPr>
            <a:t> dopo il primo </a:t>
          </a:r>
          <a:r>
            <a:rPr lang="it-IT" sz="2400" i="1" kern="1200" dirty="0" err="1">
              <a:solidFill>
                <a:schemeClr val="tx1">
                  <a:lumMod val="85000"/>
                  <a:lumOff val="15000"/>
                </a:schemeClr>
              </a:solidFill>
              <a:latin typeface="DM Sans" pitchFamily="2" charset="0"/>
            </a:rPr>
            <a:t>restart</a:t>
          </a:r>
          <a:endParaRPr lang="en-US" sz="2600" kern="1200" dirty="0">
            <a:solidFill>
              <a:schemeClr val="tx1">
                <a:lumMod val="85000"/>
                <a:lumOff val="15000"/>
              </a:schemeClr>
            </a:solidFill>
            <a:latin typeface="DM Sans" pitchFamily="2" charset="0"/>
          </a:endParaRPr>
        </a:p>
      </dsp:txBody>
      <dsp:txXfrm rot="10800000">
        <a:off x="0" y="3286627"/>
        <a:ext cx="3057503" cy="1971976"/>
      </dsp:txXfrm>
    </dsp:sp>
    <dsp:sp modelId="{7A5E93A8-2926-6D4F-B6D6-6506DC6E2B88}">
      <dsp:nvSpPr>
        <dsp:cNvPr id="0" name=""/>
        <dsp:cNvSpPr/>
      </dsp:nvSpPr>
      <dsp:spPr>
        <a:xfrm rot="5400000">
          <a:off x="3271603" y="2415201"/>
          <a:ext cx="2629302" cy="3057503"/>
        </a:xfrm>
        <a:prstGeom prst="round1Rect">
          <a:avLst/>
        </a:prstGeom>
        <a:solidFill>
          <a:schemeClr val="accent2">
            <a:hueOff val="-13623497"/>
            <a:satOff val="-89474"/>
            <a:lumOff val="2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 xmlns:m="http://schemas.openxmlformats.org/officeDocument/2006/math">
              <m:r>
                <a:rPr lang="it-IT" sz="2400" b="1" i="1" kern="1200" dirty="0" smtClean="0">
                  <a:solidFill>
                    <a:schemeClr val="bg1">
                      <a:lumMod val="50000"/>
                    </a:schemeClr>
                  </a:solidFill>
                  <a:latin typeface="Cambria Math" panose="02040503050406030204" pitchFamily="18" charset="0"/>
                </a:rPr>
                <m:t>𝑬𝒕</m:t>
              </m:r>
              <m:sSub>
                <m:sSubPr>
                  <m:ctrlPr>
                    <a:rPr lang="it-IT" sz="2400" b="1" i="1" kern="1200" dirty="0" smtClean="0">
                      <a:solidFill>
                        <a:schemeClr val="bg1">
                          <a:lumMod val="50000"/>
                        </a:schemeClr>
                      </a:solidFill>
                      <a:latin typeface="Cambria Math" panose="02040503050406030204" pitchFamily="18" charset="0"/>
                    </a:rPr>
                  </m:ctrlPr>
                </m:sSubPr>
                <m:e>
                  <m:r>
                    <a:rPr lang="it-IT" sz="2400" b="1" i="1" kern="1200" dirty="0" smtClean="0">
                      <a:solidFill>
                        <a:schemeClr val="bg1">
                          <a:lumMod val="50000"/>
                        </a:schemeClr>
                      </a:solidFill>
                      <a:latin typeface="Cambria Math" panose="02040503050406030204" pitchFamily="18" charset="0"/>
                    </a:rPr>
                    <m:t>𝒂</m:t>
                  </m:r>
                </m:e>
                <m:sub>
                  <m:r>
                    <a:rPr lang="en-US" sz="2400" b="1" i="1" kern="1200" dirty="0" smtClean="0">
                      <a:solidFill>
                        <a:schemeClr val="bg1">
                          <a:lumMod val="50000"/>
                        </a:schemeClr>
                      </a:solidFill>
                      <a:latin typeface="Cambria Math" panose="02040503050406030204" pitchFamily="18" charset="0"/>
                    </a:rPr>
                    <m:t>𝒎𝒊𝒏</m:t>
                  </m:r>
                </m:sub>
              </m:sSub>
              <m:r>
                <a:rPr lang="it-IT" sz="2400" i="1" kern="1200" dirty="0" smtClean="0">
                  <a:solidFill>
                    <a:schemeClr val="tx1">
                      <a:lumMod val="85000"/>
                      <a:lumOff val="15000"/>
                    </a:schemeClr>
                  </a:solidFill>
                  <a:latin typeface="Cambria Math" panose="02040503050406030204" pitchFamily="18" charset="0"/>
                </a:rPr>
                <m:t>: </m:t>
              </m:r>
            </m:oMath>
          </a14:m>
          <a:r>
            <a:rPr lang="it-IT" sz="2400" i="1" kern="1200" dirty="0">
              <a:solidFill>
                <a:schemeClr val="tx1">
                  <a:lumMod val="85000"/>
                  <a:lumOff val="15000"/>
                </a:schemeClr>
              </a:solidFill>
              <a:latin typeface="DM Sans" pitchFamily="2" charset="0"/>
            </a:rPr>
            <a:t>learning rate</a:t>
          </a:r>
          <a:r>
            <a:rPr lang="it-IT" sz="2400" kern="1200" dirty="0">
              <a:solidFill>
                <a:schemeClr val="tx1">
                  <a:lumMod val="85000"/>
                  <a:lumOff val="15000"/>
                </a:schemeClr>
              </a:solidFill>
              <a:latin typeface="DM Sans" pitchFamily="2" charset="0"/>
            </a:rPr>
            <a:t> minimo da raggiungere</a:t>
          </a:r>
          <a:endParaRPr lang="en-US" sz="2600" kern="1200" dirty="0">
            <a:latin typeface="DM Sans" pitchFamily="2" charset="0"/>
          </a:endParaRPr>
        </a:p>
      </dsp:txBody>
      <dsp:txXfrm rot="-5400000">
        <a:off x="3057503" y="3286627"/>
        <a:ext cx="3057503" cy="1971976"/>
      </dsp:txXfrm>
    </dsp:sp>
    <dsp:sp modelId="{31CE10C2-5A25-A44C-9C22-C7188F48E6FF}">
      <dsp:nvSpPr>
        <dsp:cNvPr id="0" name=""/>
        <dsp:cNvSpPr/>
      </dsp:nvSpPr>
      <dsp:spPr>
        <a:xfrm>
          <a:off x="2140252" y="1971976"/>
          <a:ext cx="1834501" cy="1314651"/>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b="1" i="0" kern="1200" dirty="0">
              <a:latin typeface="DM Sans" pitchFamily="2" charset="0"/>
            </a:rPr>
            <a:t>Scheduler</a:t>
          </a:r>
          <a:endParaRPr lang="en-US" sz="2400" b="1" i="0" kern="1200" dirty="0">
            <a:latin typeface="DM Sans" pitchFamily="2" charset="0"/>
          </a:endParaRPr>
        </a:p>
      </dsp:txBody>
      <dsp:txXfrm>
        <a:off x="2204428" y="2036152"/>
        <a:ext cx="1706149" cy="118629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945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Aggiungere</a:t>
            </a:r>
            <a:r>
              <a:rPr lang="en-GB" dirty="0"/>
              <a:t> </a:t>
            </a:r>
            <a:r>
              <a:rPr lang="en-GB" dirty="0" err="1"/>
              <a:t>pseudocodice</a:t>
            </a:r>
            <a:r>
              <a:rPr lang="en-GB" dirty="0"/>
              <a:t> nuovo</a:t>
            </a:r>
            <a:endParaRPr dirty="0"/>
          </a:p>
        </p:txBody>
      </p:sp>
    </p:spTree>
    <p:extLst>
      <p:ext uri="{BB962C8B-B14F-4D97-AF65-F5344CB8AC3E}">
        <p14:creationId xmlns:p14="http://schemas.microsoft.com/office/powerpoint/2010/main" val="3629999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Aggiungere</a:t>
            </a:r>
            <a:r>
              <a:rPr lang="en-GB" dirty="0"/>
              <a:t> </a:t>
            </a:r>
            <a:r>
              <a:rPr lang="en-GB" dirty="0" err="1"/>
              <a:t>pseudocodice</a:t>
            </a:r>
            <a:r>
              <a:rPr lang="en-GB" dirty="0"/>
              <a:t> nuovo</a:t>
            </a:r>
            <a:endParaRPr dirty="0"/>
          </a:p>
        </p:txBody>
      </p:sp>
    </p:spTree>
    <p:extLst>
      <p:ext uri="{BB962C8B-B14F-4D97-AF65-F5344CB8AC3E}">
        <p14:creationId xmlns:p14="http://schemas.microsoft.com/office/powerpoint/2010/main" val="2639350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Aggiustare</a:t>
            </a:r>
            <a:r>
              <a:rPr lang="en-GB" dirty="0"/>
              <a:t> </a:t>
            </a:r>
            <a:r>
              <a:rPr lang="en-GB" dirty="0" err="1"/>
              <a:t>scritte</a:t>
            </a:r>
            <a:r>
              <a:rPr lang="en-GB" dirty="0"/>
              <a:t> </a:t>
            </a:r>
            <a:r>
              <a:rPr lang="en-GB" dirty="0" err="1"/>
              <a:t>scure</a:t>
            </a:r>
            <a:r>
              <a:rPr lang="en-GB" dirty="0"/>
              <a:t> </a:t>
            </a:r>
            <a:r>
              <a:rPr lang="en-GB" dirty="0" err="1"/>
              <a:t>immagine</a:t>
            </a:r>
            <a:endParaRPr dirty="0"/>
          </a:p>
        </p:txBody>
      </p:sp>
    </p:spTree>
    <p:extLst>
      <p:ext uri="{BB962C8B-B14F-4D97-AF65-F5344CB8AC3E}">
        <p14:creationId xmlns:p14="http://schemas.microsoft.com/office/powerpoint/2010/main" val="3276745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327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lnSpc>
                <a:spcPct val="150000"/>
              </a:lnSpc>
              <a:buFont typeface="Arial" panose="020B0604020202020204" pitchFamily="34" charset="0"/>
              <a:buChar char="•"/>
            </a:pPr>
            <a:r>
              <a:rPr lang="en-GB" sz="1100" b="0" i="0" dirty="0">
                <a:solidFill>
                  <a:srgbClr val="000000"/>
                </a:solidFill>
                <a:effectLst/>
                <a:latin typeface="NimbusRomNo9L-Regu"/>
              </a:rPr>
              <a:t>The amplification ratio determines the brightness of the output. In our pipeline, the amplification ratio is set externally and is provided as input to the pipeline, akin to the ISO setting in cameras. </a:t>
            </a:r>
            <a:endParaRPr lang="it-IT" b="0" dirty="0">
              <a:latin typeface="DM Sans" pitchFamily="2" charset="0"/>
            </a:endParaRPr>
          </a:p>
          <a:p>
            <a:pPr marL="342900" indent="-342900">
              <a:lnSpc>
                <a:spcPct val="150000"/>
              </a:lnSpc>
              <a:buFont typeface="Arial" panose="020B0604020202020204" pitchFamily="34" charset="0"/>
              <a:buChar char="•"/>
            </a:pPr>
            <a:endParaRPr lang="it-IT" b="0" dirty="0">
              <a:latin typeface="DM Sans" pitchFamily="2" charset="0"/>
            </a:endParaRPr>
          </a:p>
          <a:p>
            <a:pPr marL="342900" indent="-342900">
              <a:lnSpc>
                <a:spcPct val="150000"/>
              </a:lnSpc>
              <a:buFont typeface="Arial" panose="020B0604020202020204" pitchFamily="34" charset="0"/>
              <a:buChar char="•"/>
            </a:pPr>
            <a:r>
              <a:rPr lang="it-IT" b="0" dirty="0">
                <a:latin typeface="DM Sans" pitchFamily="2" charset="0"/>
              </a:rPr>
              <a:t>Il ratio viene calcolato come il rapporto tra il livello di esposizione dell’input (short-</a:t>
            </a:r>
            <a:r>
              <a:rPr lang="it-IT" b="0" dirty="0" err="1">
                <a:latin typeface="DM Sans" pitchFamily="2" charset="0"/>
              </a:rPr>
              <a:t>exposed</a:t>
            </a:r>
            <a:r>
              <a:rPr lang="it-IT" b="0" dirty="0">
                <a:latin typeface="DM Sans" pitchFamily="2" charset="0"/>
              </a:rPr>
              <a:t>) e il livello di esposizione dell’immagine target (long-</a:t>
            </a:r>
            <a:r>
              <a:rPr lang="it-IT" b="0" dirty="0" err="1">
                <a:latin typeface="DM Sans" pitchFamily="2" charset="0"/>
              </a:rPr>
              <a:t>exposed</a:t>
            </a:r>
            <a:r>
              <a:rPr lang="it-IT" b="0" dirty="0">
                <a:latin typeface="DM Sans" pitchFamily="2" charset="0"/>
              </a:rPr>
              <a:t>).</a:t>
            </a:r>
          </a:p>
          <a:p>
            <a:pPr marL="342900" indent="-342900">
              <a:lnSpc>
                <a:spcPct val="150000"/>
              </a:lnSpc>
              <a:buFont typeface="Arial" panose="020B0604020202020204" pitchFamily="34" charset="0"/>
              <a:buChar char="•"/>
            </a:pPr>
            <a:r>
              <a:rPr lang="it-IT" b="0" dirty="0">
                <a:latin typeface="DM Sans" pitchFamily="2" charset="0"/>
              </a:rPr>
              <a:t>Il ratio è un parametro che può essere adattato per guidare l’allineamento dell’esposizione tra l’immagine di input e l’immagine target. Dunque, può essere considerato come un fattore «compensativo».</a:t>
            </a:r>
          </a:p>
          <a:p>
            <a:pPr marL="342900" indent="-342900">
              <a:lnSpc>
                <a:spcPct val="150000"/>
              </a:lnSpc>
              <a:buFont typeface="Arial" panose="020B0604020202020204" pitchFamily="34" charset="0"/>
              <a:buChar char="•"/>
            </a:pPr>
            <a:r>
              <a:rPr lang="it-IT" b="0" dirty="0">
                <a:latin typeface="DM Sans" pitchFamily="2" charset="0"/>
              </a:rPr>
              <a:t>Viene utilizzato come fattore di amplificazione sulla immagine in input, prima di darla in ingresso alla rete</a:t>
            </a:r>
          </a:p>
          <a:p>
            <a:pPr marL="342900" indent="-342900">
              <a:lnSpc>
                <a:spcPct val="150000"/>
              </a:lnSpc>
              <a:buFont typeface="Arial" panose="020B0604020202020204" pitchFamily="34" charset="0"/>
              <a:buChar char="•"/>
            </a:pPr>
            <a:endParaRPr lang="it-IT" b="0" dirty="0">
              <a:latin typeface="DM Sans" pitchFamily="2" charset="0"/>
            </a:endParaRPr>
          </a:p>
          <a:p>
            <a:pPr marL="342900" indent="-342900">
              <a:lnSpc>
                <a:spcPct val="150000"/>
              </a:lnSpc>
              <a:buFont typeface="Arial" panose="020B0604020202020204" pitchFamily="34" charset="0"/>
              <a:buChar char="•"/>
            </a:pPr>
            <a:br>
              <a:rPr lang="en-GB" dirty="0"/>
            </a:br>
            <a:endParaRPr lang="it-IT" b="0" dirty="0">
              <a:latin typeface="DM Sans"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9273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dirty="0"/>
              <a:t>La </a:t>
            </a:r>
            <a:r>
              <a:rPr lang="it-IT" dirty="0" err="1"/>
              <a:t>loss</a:t>
            </a:r>
            <a:r>
              <a:rPr lang="it-IT" dirty="0"/>
              <a:t> L1 deve essere comprese tra 0 e 1, in quanto tutti gli input e i target sono normalizzati tra 0 e 1.</a:t>
            </a:r>
          </a:p>
          <a:p>
            <a:pPr>
              <a:lnSpc>
                <a:spcPct val="150000"/>
              </a:lnSpc>
            </a:pPr>
            <a:r>
              <a:rPr lang="it-IT" sz="1100" dirty="0">
                <a:solidFill>
                  <a:schemeClr val="bg1">
                    <a:lumMod val="20000"/>
                    <a:lumOff val="80000"/>
                  </a:schemeClr>
                </a:solidFill>
                <a:latin typeface="DM Sans" pitchFamily="2" charset="0"/>
              </a:rPr>
              <a:t>Il </a:t>
            </a:r>
            <a:r>
              <a:rPr lang="it-IT" sz="1100" dirty="0" err="1">
                <a:solidFill>
                  <a:schemeClr val="bg1">
                    <a:lumMod val="20000"/>
                    <a:lumOff val="80000"/>
                  </a:schemeClr>
                </a:solidFill>
                <a:latin typeface="DM Sans" pitchFamily="2" charset="0"/>
              </a:rPr>
              <a:t>sanity</a:t>
            </a:r>
            <a:r>
              <a:rPr lang="it-IT" sz="1100" dirty="0">
                <a:solidFill>
                  <a:schemeClr val="bg1">
                    <a:lumMod val="20000"/>
                    <a:lumOff val="80000"/>
                  </a:schemeClr>
                </a:solidFill>
                <a:latin typeface="DM Sans" pitchFamily="2" charset="0"/>
              </a:rPr>
              <a:t> check è una procedura di verifica rapida per assicurarsi che la rete stia funzionando come previsto prima di procedere con le fasi più avanzate dell’addestramento.</a:t>
            </a:r>
          </a:p>
          <a:p>
            <a:pPr>
              <a:lnSpc>
                <a:spcPct val="150000"/>
              </a:lnSpc>
            </a:pPr>
            <a:r>
              <a:rPr lang="it-IT" sz="1100" dirty="0">
                <a:solidFill>
                  <a:schemeClr val="bg1">
                    <a:lumMod val="20000"/>
                    <a:lumOff val="80000"/>
                  </a:schemeClr>
                </a:solidFill>
                <a:latin typeface="DM Sans" pitchFamily="2" charset="0"/>
              </a:rPr>
              <a:t>COME CONCETTO</a:t>
            </a:r>
          </a:p>
          <a:p>
            <a:pPr>
              <a:lnSpc>
                <a:spcPct val="150000"/>
              </a:lnSpc>
            </a:pPr>
            <a:r>
              <a:rPr lang="it-IT" sz="1100" dirty="0">
                <a:solidFill>
                  <a:schemeClr val="bg1">
                    <a:lumMod val="20000"/>
                    <a:lumOff val="80000"/>
                  </a:schemeClr>
                </a:solidFill>
                <a:latin typeface="DM Sans" pitchFamily="2" charset="0"/>
              </a:rPr>
              <a:t>COME CONCETTO </a:t>
            </a:r>
          </a:p>
          <a:p>
            <a:pPr>
              <a:lnSpc>
                <a:spcPct val="150000"/>
              </a:lnSpc>
            </a:pPr>
            <a:endParaRPr lang="it-IT" sz="1100" dirty="0">
              <a:solidFill>
                <a:schemeClr val="bg1">
                  <a:lumMod val="20000"/>
                  <a:lumOff val="80000"/>
                </a:schemeClr>
              </a:solidFill>
              <a:latin typeface="DM Sans"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0557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1389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dirty="0">
                <a:effectLst/>
                <a:latin typeface="CMR10"/>
              </a:rPr>
              <a:t>For </a:t>
            </a:r>
            <a:r>
              <a:rPr lang="it-IT" sz="1100" dirty="0" err="1">
                <a:effectLst/>
                <a:latin typeface="CMR10"/>
              </a:rPr>
              <a:t>applications</a:t>
            </a:r>
            <a:r>
              <a:rPr lang="it-IT" sz="1100" dirty="0">
                <a:effectLst/>
                <a:latin typeface="CMR10"/>
              </a:rPr>
              <a:t> in </a:t>
            </a:r>
            <a:r>
              <a:rPr lang="it-IT" sz="1100" dirty="0" err="1">
                <a:effectLst/>
                <a:latin typeface="CMR10"/>
              </a:rPr>
              <a:t>which</a:t>
            </a:r>
            <a:r>
              <a:rPr lang="it-IT" sz="1100" dirty="0">
                <a:effectLst/>
                <a:latin typeface="CMR10"/>
              </a:rPr>
              <a:t> images are </a:t>
            </a:r>
            <a:r>
              <a:rPr lang="it-IT" sz="1100" dirty="0" err="1">
                <a:effectLst/>
                <a:latin typeface="CMR10"/>
              </a:rPr>
              <a:t>ultimately</a:t>
            </a:r>
            <a:r>
              <a:rPr lang="it-IT" sz="1100" dirty="0">
                <a:effectLst/>
                <a:latin typeface="CMR10"/>
              </a:rPr>
              <a:t> to be </a:t>
            </a:r>
            <a:r>
              <a:rPr lang="it-IT" sz="1100" dirty="0" err="1">
                <a:effectLst/>
                <a:latin typeface="CMR10"/>
              </a:rPr>
              <a:t>viewed</a:t>
            </a:r>
            <a:r>
              <a:rPr lang="it-IT" sz="1100" dirty="0">
                <a:effectLst/>
                <a:latin typeface="CMR10"/>
              </a:rPr>
              <a:t> by human </a:t>
            </a:r>
            <a:r>
              <a:rPr lang="it-IT" sz="1100" dirty="0" err="1">
                <a:effectLst/>
                <a:latin typeface="CMR10"/>
              </a:rPr>
              <a:t>beings</a:t>
            </a:r>
            <a:r>
              <a:rPr lang="it-IT" sz="1100" dirty="0">
                <a:effectLst/>
                <a:latin typeface="CMR10"/>
              </a:rPr>
              <a:t>, the </a:t>
            </a:r>
            <a:r>
              <a:rPr lang="it-IT" sz="1100" dirty="0" err="1">
                <a:effectLst/>
                <a:latin typeface="CMR10"/>
              </a:rPr>
              <a:t>only</a:t>
            </a:r>
            <a:r>
              <a:rPr lang="it-IT" sz="1100" dirty="0">
                <a:effectLst/>
                <a:latin typeface="CMR10"/>
              </a:rPr>
              <a:t> “</a:t>
            </a:r>
            <a:r>
              <a:rPr lang="it-IT" sz="1100" dirty="0" err="1">
                <a:effectLst/>
                <a:latin typeface="CMR10"/>
              </a:rPr>
              <a:t>correct</a:t>
            </a:r>
            <a:r>
              <a:rPr lang="it-IT" sz="1100" dirty="0">
                <a:effectLst/>
                <a:latin typeface="CMR10"/>
              </a:rPr>
              <a:t>” </a:t>
            </a:r>
            <a:r>
              <a:rPr lang="it-IT" sz="1100" dirty="0" err="1">
                <a:effectLst/>
                <a:latin typeface="CMR10"/>
              </a:rPr>
              <a:t>method</a:t>
            </a:r>
            <a:r>
              <a:rPr lang="it-IT" sz="1100" dirty="0">
                <a:effectLst/>
                <a:latin typeface="CMR10"/>
              </a:rPr>
              <a:t> of </a:t>
            </a:r>
            <a:r>
              <a:rPr lang="it-IT" sz="1100" dirty="0" err="1">
                <a:effectLst/>
                <a:latin typeface="CMR10"/>
              </a:rPr>
              <a:t>quantifying</a:t>
            </a:r>
            <a:r>
              <a:rPr lang="it-IT" sz="1100" dirty="0">
                <a:effectLst/>
                <a:latin typeface="CMR10"/>
              </a:rPr>
              <a:t> visual image </a:t>
            </a:r>
            <a:r>
              <a:rPr lang="it-IT" sz="1100" dirty="0" err="1">
                <a:effectLst/>
                <a:latin typeface="CMR10"/>
              </a:rPr>
              <a:t>quality</a:t>
            </a:r>
            <a:r>
              <a:rPr lang="it-IT" sz="1100" dirty="0">
                <a:effectLst/>
                <a:latin typeface="CMR10"/>
              </a:rPr>
              <a:t> </a:t>
            </a:r>
            <a:r>
              <a:rPr lang="it-IT" sz="1100" dirty="0" err="1">
                <a:effectLst/>
                <a:latin typeface="CMR10"/>
              </a:rPr>
              <a:t>is</a:t>
            </a:r>
            <a:r>
              <a:rPr lang="it-IT" sz="1100" dirty="0">
                <a:effectLst/>
                <a:latin typeface="CMR10"/>
              </a:rPr>
              <a:t> </a:t>
            </a:r>
            <a:r>
              <a:rPr lang="it-IT" sz="1100" dirty="0" err="1">
                <a:effectLst/>
                <a:latin typeface="CMR10"/>
              </a:rPr>
              <a:t>through</a:t>
            </a:r>
            <a:r>
              <a:rPr lang="it-IT" sz="1100" dirty="0">
                <a:effectLst/>
                <a:latin typeface="CMR10"/>
              </a:rPr>
              <a:t> </a:t>
            </a:r>
            <a:r>
              <a:rPr lang="it-IT" sz="1100" dirty="0" err="1">
                <a:effectLst/>
                <a:latin typeface="CMR10"/>
              </a:rPr>
              <a:t>subjective</a:t>
            </a:r>
            <a:r>
              <a:rPr lang="it-IT" sz="1100" dirty="0">
                <a:effectLst/>
                <a:latin typeface="CMR10"/>
              </a:rPr>
              <a:t> </a:t>
            </a:r>
            <a:r>
              <a:rPr lang="it-IT" sz="1100" dirty="0" err="1">
                <a:effectLst/>
                <a:latin typeface="CMR10"/>
              </a:rPr>
              <a:t>evaluation</a:t>
            </a:r>
            <a:r>
              <a:rPr lang="it-IT" sz="1100" dirty="0">
                <a:effectLst/>
                <a:latin typeface="CMR10"/>
              </a:rPr>
              <a:t>: MSE e PSNR, </a:t>
            </a:r>
            <a:r>
              <a:rPr lang="it-IT" sz="1100" dirty="0" err="1">
                <a:effectLst/>
                <a:latin typeface="CMR10"/>
              </a:rPr>
              <a:t>very</a:t>
            </a:r>
            <a:r>
              <a:rPr lang="it-IT" sz="1100" dirty="0">
                <a:effectLst/>
                <a:latin typeface="CMR10"/>
              </a:rPr>
              <a:t> </a:t>
            </a:r>
            <a:r>
              <a:rPr lang="it-IT" sz="1100" dirty="0" err="1">
                <a:effectLst/>
                <a:latin typeface="CMR10"/>
              </a:rPr>
              <a:t>popular</a:t>
            </a:r>
            <a:r>
              <a:rPr lang="it-IT" sz="1100" dirty="0">
                <a:effectLst/>
                <a:latin typeface="CMR10"/>
              </a:rPr>
              <a:t>, are </a:t>
            </a:r>
            <a:r>
              <a:rPr lang="it-IT" sz="1100" dirty="0" err="1">
                <a:effectLst/>
                <a:latin typeface="CMR10"/>
              </a:rPr>
              <a:t>not</a:t>
            </a:r>
            <a:r>
              <a:rPr lang="it-IT" sz="1100" dirty="0">
                <a:effectLst/>
                <a:latin typeface="CMR10"/>
              </a:rPr>
              <a:t> </a:t>
            </a:r>
            <a:r>
              <a:rPr lang="it-IT" sz="1100" dirty="0" err="1">
                <a:effectLst/>
                <a:latin typeface="CMR10"/>
              </a:rPr>
              <a:t>very</a:t>
            </a:r>
            <a:r>
              <a:rPr lang="it-IT" sz="1100" dirty="0">
                <a:effectLst/>
                <a:latin typeface="CMR10"/>
              </a:rPr>
              <a:t> </a:t>
            </a:r>
            <a:r>
              <a:rPr lang="it-IT" sz="1100" dirty="0" err="1">
                <a:effectLst/>
                <a:latin typeface="CMR10"/>
              </a:rPr>
              <a:t>well</a:t>
            </a:r>
            <a:r>
              <a:rPr lang="it-IT" sz="1100" dirty="0">
                <a:effectLst/>
                <a:latin typeface="CMR10"/>
              </a:rPr>
              <a:t> </a:t>
            </a:r>
            <a:r>
              <a:rPr lang="it-IT" sz="1100" dirty="0" err="1">
                <a:effectLst/>
                <a:latin typeface="CMR10"/>
              </a:rPr>
              <a:t>matched</a:t>
            </a:r>
            <a:r>
              <a:rPr lang="it-IT" sz="1100" dirty="0">
                <a:effectLst/>
                <a:latin typeface="CMR10"/>
              </a:rPr>
              <a:t> to </a:t>
            </a:r>
            <a:r>
              <a:rPr lang="it-IT" sz="1100" dirty="0" err="1">
                <a:effectLst/>
                <a:latin typeface="CMR10"/>
              </a:rPr>
              <a:t>perceived</a:t>
            </a:r>
            <a:r>
              <a:rPr lang="it-IT" sz="1100" dirty="0">
                <a:effectLst/>
                <a:latin typeface="CMR10"/>
              </a:rPr>
              <a:t> visual </a:t>
            </a:r>
            <a:r>
              <a:rPr lang="it-IT" sz="1100" dirty="0" err="1">
                <a:effectLst/>
                <a:latin typeface="CMR10"/>
              </a:rPr>
              <a:t>quality</a:t>
            </a:r>
            <a:r>
              <a:rPr lang="it-IT" sz="1100" dirty="0">
                <a:effectLst/>
                <a:latin typeface="CMR10"/>
              </a:rPr>
              <a:t>. In the paper </a:t>
            </a:r>
            <a:r>
              <a:rPr lang="it-IT" sz="1100" dirty="0" err="1">
                <a:effectLst/>
                <a:latin typeface="CMR10"/>
              </a:rPr>
              <a:t>presented</a:t>
            </a:r>
            <a:r>
              <a:rPr lang="it-IT" sz="1100" dirty="0">
                <a:effectLst/>
                <a:latin typeface="CMR10"/>
              </a:rPr>
              <a:t> in 2004, the </a:t>
            </a:r>
            <a:r>
              <a:rPr lang="it-IT" sz="1100" dirty="0" err="1">
                <a:effectLst/>
                <a:latin typeface="CMR10"/>
              </a:rPr>
              <a:t>authors</a:t>
            </a:r>
            <a:r>
              <a:rPr lang="it-IT" sz="1100" dirty="0">
                <a:effectLst/>
                <a:latin typeface="CMR10"/>
              </a:rPr>
              <a:t> show </a:t>
            </a:r>
            <a:r>
              <a:rPr lang="it-IT" sz="1100" dirty="0" err="1">
                <a:effectLst/>
                <a:latin typeface="CMR10"/>
              </a:rPr>
              <a:t>this</a:t>
            </a:r>
            <a:r>
              <a:rPr lang="it-IT" sz="1100" dirty="0">
                <a:effectLst/>
                <a:latin typeface="CMR10"/>
              </a:rPr>
              <a:t> image: </a:t>
            </a:r>
            <a:r>
              <a:rPr lang="it-IT" sz="1100" dirty="0" err="1">
                <a:effectLst/>
                <a:latin typeface="CMR10"/>
              </a:rPr>
              <a:t>it</a:t>
            </a:r>
            <a:r>
              <a:rPr lang="it-IT" sz="1100" dirty="0">
                <a:effectLst/>
                <a:latin typeface="CMR10"/>
              </a:rPr>
              <a:t> </a:t>
            </a:r>
            <a:r>
              <a:rPr lang="it-IT" sz="1100" dirty="0" err="1">
                <a:effectLst/>
                <a:latin typeface="CMR10"/>
              </a:rPr>
              <a:t>is</a:t>
            </a:r>
            <a:r>
              <a:rPr lang="it-IT" sz="1100" dirty="0">
                <a:effectLst/>
                <a:latin typeface="CMR10"/>
              </a:rPr>
              <a:t> </a:t>
            </a:r>
            <a:r>
              <a:rPr lang="it-IT" sz="1100" dirty="0" err="1">
                <a:effectLst/>
                <a:latin typeface="CMR10"/>
              </a:rPr>
              <a:t>difficult</a:t>
            </a:r>
            <a:r>
              <a:rPr lang="it-IT" sz="1100" dirty="0">
                <a:effectLst/>
                <a:latin typeface="CMR10"/>
              </a:rPr>
              <a:t> to </a:t>
            </a:r>
            <a:r>
              <a:rPr lang="it-IT" sz="1100" dirty="0" err="1">
                <a:effectLst/>
                <a:latin typeface="CMR10"/>
              </a:rPr>
              <a:t>adopt</a:t>
            </a:r>
            <a:r>
              <a:rPr lang="it-IT" sz="1100" dirty="0">
                <a:effectLst/>
                <a:latin typeface="CMR10"/>
              </a:rPr>
              <a:t> the </a:t>
            </a:r>
            <a:r>
              <a:rPr lang="it-IT" sz="1100" dirty="0" err="1">
                <a:effectLst/>
                <a:latin typeface="CMR10"/>
              </a:rPr>
              <a:t>traditional</a:t>
            </a:r>
            <a:r>
              <a:rPr lang="it-IT" sz="1100" dirty="0">
                <a:effectLst/>
                <a:latin typeface="CMR10"/>
              </a:rPr>
              <a:t> framework to </a:t>
            </a:r>
            <a:r>
              <a:rPr lang="it-IT" sz="1100" dirty="0" err="1">
                <a:effectLst/>
                <a:latin typeface="CMR10"/>
              </a:rPr>
              <a:t>evaluate</a:t>
            </a:r>
            <a:r>
              <a:rPr lang="it-IT" sz="1100" dirty="0">
                <a:effectLst/>
                <a:latin typeface="CMR10"/>
              </a:rPr>
              <a:t> </a:t>
            </a:r>
            <a:r>
              <a:rPr lang="it-IT" sz="1100" dirty="0" err="1">
                <a:effectLst/>
                <a:latin typeface="CMR10"/>
              </a:rPr>
              <a:t>those</a:t>
            </a:r>
            <a:r>
              <a:rPr lang="it-IT" sz="1100" dirty="0">
                <a:effectLst/>
                <a:latin typeface="CMR10"/>
              </a:rPr>
              <a:t> </a:t>
            </a:r>
            <a:r>
              <a:rPr lang="it-IT" sz="1100" dirty="0" err="1">
                <a:effectLst/>
                <a:latin typeface="CMR10"/>
              </a:rPr>
              <a:t>distorsion</a:t>
            </a:r>
            <a:r>
              <a:rPr lang="it-IT" sz="1100" dirty="0">
                <a:effectLst/>
                <a:latin typeface="CMR10"/>
              </a:rPr>
              <a:t> (</a:t>
            </a:r>
            <a:r>
              <a:rPr lang="it-IT" sz="1100" dirty="0" err="1">
                <a:effectLst/>
                <a:latin typeface="CMR10"/>
              </a:rPr>
              <a:t>error</a:t>
            </a:r>
            <a:r>
              <a:rPr lang="it-IT" sz="1100" dirty="0">
                <a:effectLst/>
                <a:latin typeface="CMR10"/>
              </a:rPr>
              <a:t> </a:t>
            </a:r>
            <a:r>
              <a:rPr lang="it-IT" sz="1100" dirty="0" err="1">
                <a:effectLst/>
                <a:latin typeface="CMR10"/>
              </a:rPr>
              <a:t>sensitivity</a:t>
            </a:r>
            <a:r>
              <a:rPr lang="it-IT" sz="1100" dirty="0">
                <a:effectLst/>
                <a:latin typeface="CMR10"/>
              </a:rPr>
              <a:t> framework). The </a:t>
            </a:r>
            <a:r>
              <a:rPr lang="it-IT" sz="1100" dirty="0" err="1">
                <a:effectLst/>
                <a:latin typeface="CMR10"/>
              </a:rPr>
              <a:t>differences</a:t>
            </a:r>
            <a:r>
              <a:rPr lang="it-IT" sz="1100" dirty="0">
                <a:effectLst/>
                <a:latin typeface="CMR10"/>
              </a:rPr>
              <a:t> are </a:t>
            </a:r>
            <a:r>
              <a:rPr lang="it-IT" sz="1100" dirty="0" err="1">
                <a:effectLst/>
                <a:latin typeface="CMR10"/>
              </a:rPr>
              <a:t>instead</a:t>
            </a:r>
            <a:r>
              <a:rPr lang="it-IT" sz="1100" dirty="0">
                <a:effectLst/>
                <a:latin typeface="CMR10"/>
              </a:rPr>
              <a:t> </a:t>
            </a:r>
            <a:r>
              <a:rPr lang="it-IT" sz="1100" dirty="0" err="1">
                <a:effectLst/>
                <a:latin typeface="CMR10"/>
              </a:rPr>
              <a:t>well</a:t>
            </a:r>
            <a:r>
              <a:rPr lang="it-IT" sz="1100" dirty="0">
                <a:effectLst/>
                <a:latin typeface="CMR10"/>
              </a:rPr>
              <a:t> </a:t>
            </a:r>
            <a:r>
              <a:rPr lang="it-IT" sz="1100" dirty="0" err="1">
                <a:effectLst/>
                <a:latin typeface="CMR10"/>
              </a:rPr>
              <a:t>described</a:t>
            </a:r>
            <a:r>
              <a:rPr lang="it-IT" sz="1100" dirty="0">
                <a:effectLst/>
                <a:latin typeface="CMR10"/>
              </a:rPr>
              <a:t> </a:t>
            </a:r>
            <a:r>
              <a:rPr lang="it-IT" sz="1100" dirty="0" err="1">
                <a:effectLst/>
                <a:latin typeface="CMR10"/>
              </a:rPr>
              <a:t>through</a:t>
            </a:r>
            <a:r>
              <a:rPr lang="it-IT" sz="1100" dirty="0">
                <a:effectLst/>
                <a:latin typeface="CMR10"/>
              </a:rPr>
              <a:t> </a:t>
            </a:r>
            <a:r>
              <a:rPr lang="it-IT" sz="1100" i="1" dirty="0" err="1">
                <a:effectLst/>
                <a:latin typeface="CMR10"/>
              </a:rPr>
              <a:t>perceived</a:t>
            </a:r>
            <a:r>
              <a:rPr lang="it-IT" sz="1100" i="1" dirty="0">
                <a:effectLst/>
                <a:latin typeface="CMR10"/>
              </a:rPr>
              <a:t> </a:t>
            </a:r>
            <a:r>
              <a:rPr lang="it-IT" sz="1100" i="1" dirty="0" err="1">
                <a:effectLst/>
                <a:latin typeface="CMR10"/>
              </a:rPr>
              <a:t>changes</a:t>
            </a:r>
            <a:r>
              <a:rPr lang="it-IT" sz="1100" i="1" dirty="0">
                <a:effectLst/>
                <a:latin typeface="CMR10"/>
              </a:rPr>
              <a:t> in </a:t>
            </a:r>
            <a:r>
              <a:rPr lang="it-IT" sz="1100" i="1" dirty="0" err="1">
                <a:effectLst/>
                <a:latin typeface="CMR10"/>
              </a:rPr>
              <a:t>structural</a:t>
            </a:r>
            <a:r>
              <a:rPr lang="it-IT" sz="1100" i="1" dirty="0">
                <a:effectLst/>
                <a:latin typeface="CMR10"/>
              </a:rPr>
              <a:t> information</a:t>
            </a:r>
            <a:r>
              <a:rPr lang="it-IT" sz="1100" i="0" dirty="0">
                <a:effectLst/>
                <a:latin typeface="CMR10"/>
              </a:rPr>
              <a:t>.</a:t>
            </a:r>
            <a:endParaRPr lang="it-IT" dirty="0"/>
          </a:p>
        </p:txBody>
      </p:sp>
    </p:spTree>
    <p:extLst>
      <p:ext uri="{BB962C8B-B14F-4D97-AF65-F5344CB8AC3E}">
        <p14:creationId xmlns:p14="http://schemas.microsoft.com/office/powerpoint/2010/main" val="276017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err="1">
                <a:effectLst/>
                <a:latin typeface="CMR10"/>
              </a:rPr>
              <a:t>We</a:t>
            </a:r>
            <a:r>
              <a:rPr lang="it-IT" sz="1100" dirty="0">
                <a:effectLst/>
                <a:latin typeface="CMR10"/>
              </a:rPr>
              <a:t> </a:t>
            </a:r>
            <a:r>
              <a:rPr lang="it-IT" sz="1100" dirty="0" err="1">
                <a:effectLst/>
                <a:latin typeface="CMR10"/>
              </a:rPr>
              <a:t>define</a:t>
            </a:r>
            <a:r>
              <a:rPr lang="it-IT" sz="1100" dirty="0">
                <a:effectLst/>
                <a:latin typeface="CMR10"/>
              </a:rPr>
              <a:t> the </a:t>
            </a:r>
            <a:r>
              <a:rPr lang="it-IT" sz="1100" dirty="0" err="1">
                <a:effectLst/>
                <a:latin typeface="CMR10"/>
              </a:rPr>
              <a:t>structural</a:t>
            </a:r>
            <a:r>
              <a:rPr lang="it-IT" sz="1100" dirty="0">
                <a:effectLst/>
                <a:latin typeface="CMR10"/>
              </a:rPr>
              <a:t> information in an image </a:t>
            </a:r>
            <a:r>
              <a:rPr lang="it-IT" sz="1100" dirty="0" err="1">
                <a:effectLst/>
                <a:latin typeface="CMR10"/>
              </a:rPr>
              <a:t>as</a:t>
            </a:r>
            <a:r>
              <a:rPr lang="it-IT" sz="1100" dirty="0">
                <a:effectLst/>
                <a:latin typeface="CMR10"/>
              </a:rPr>
              <a:t> </a:t>
            </a:r>
            <a:r>
              <a:rPr lang="it-IT" sz="1100" dirty="0" err="1">
                <a:effectLst/>
                <a:latin typeface="CMR10"/>
              </a:rPr>
              <a:t>those</a:t>
            </a:r>
            <a:r>
              <a:rPr lang="it-IT" sz="1100" dirty="0">
                <a:effectLst/>
                <a:latin typeface="CMR10"/>
              </a:rPr>
              <a:t> </a:t>
            </a:r>
            <a:r>
              <a:rPr lang="it-IT" sz="1100" dirty="0" err="1">
                <a:effectLst/>
                <a:latin typeface="CMR10"/>
              </a:rPr>
              <a:t>attributes</a:t>
            </a:r>
            <a:r>
              <a:rPr lang="it-IT" sz="1100" dirty="0">
                <a:effectLst/>
                <a:latin typeface="CMR10"/>
              </a:rPr>
              <a:t> </a:t>
            </a:r>
            <a:r>
              <a:rPr lang="it-IT" sz="1100" dirty="0" err="1">
                <a:effectLst/>
                <a:latin typeface="CMR10"/>
              </a:rPr>
              <a:t>that</a:t>
            </a:r>
            <a:r>
              <a:rPr lang="it-IT" sz="1100" dirty="0">
                <a:effectLst/>
                <a:latin typeface="CMR10"/>
              </a:rPr>
              <a:t> </a:t>
            </a:r>
            <a:r>
              <a:rPr lang="it-IT" sz="1100" dirty="0" err="1">
                <a:effectLst/>
                <a:latin typeface="CMR10"/>
              </a:rPr>
              <a:t>represent</a:t>
            </a:r>
            <a:r>
              <a:rPr lang="it-IT" sz="1100" dirty="0">
                <a:effectLst/>
                <a:latin typeface="CMR10"/>
              </a:rPr>
              <a:t> the </a:t>
            </a:r>
            <a:r>
              <a:rPr lang="it-IT" sz="1100" dirty="0" err="1">
                <a:effectLst/>
                <a:latin typeface="CMR10"/>
              </a:rPr>
              <a:t>structure</a:t>
            </a:r>
            <a:r>
              <a:rPr lang="it-IT" sz="1100" dirty="0">
                <a:effectLst/>
                <a:latin typeface="CMR10"/>
              </a:rPr>
              <a:t> of </a:t>
            </a:r>
            <a:r>
              <a:rPr lang="it-IT" sz="1100" dirty="0" err="1">
                <a:effectLst/>
                <a:latin typeface="CMR10"/>
              </a:rPr>
              <a:t>objects</a:t>
            </a:r>
            <a:r>
              <a:rPr lang="it-IT" sz="1100" dirty="0">
                <a:effectLst/>
                <a:latin typeface="CMR10"/>
              </a:rPr>
              <a:t> in the scene, </a:t>
            </a:r>
            <a:r>
              <a:rPr lang="it-IT" sz="1100" dirty="0" err="1">
                <a:effectLst/>
                <a:latin typeface="CMR10"/>
              </a:rPr>
              <a:t>independent</a:t>
            </a:r>
            <a:r>
              <a:rPr lang="it-IT" sz="1100" dirty="0">
                <a:effectLst/>
                <a:latin typeface="CMR10"/>
              </a:rPr>
              <a:t> of the </a:t>
            </a:r>
            <a:r>
              <a:rPr lang="it-IT" sz="1100" dirty="0" err="1">
                <a:effectLst/>
                <a:latin typeface="CMR10"/>
              </a:rPr>
              <a:t>average</a:t>
            </a:r>
            <a:r>
              <a:rPr lang="it-IT" sz="1100" dirty="0">
                <a:effectLst/>
                <a:latin typeface="CMR10"/>
              </a:rPr>
              <a:t> </a:t>
            </a:r>
            <a:r>
              <a:rPr lang="it-IT" sz="1100" dirty="0" err="1">
                <a:effectLst/>
                <a:latin typeface="CMR10"/>
              </a:rPr>
              <a:t>luminance</a:t>
            </a:r>
            <a:r>
              <a:rPr lang="it-IT" sz="1100" dirty="0">
                <a:effectLst/>
                <a:latin typeface="CMR10"/>
              </a:rPr>
              <a:t> and </a:t>
            </a:r>
            <a:r>
              <a:rPr lang="it-IT" sz="1100" dirty="0" err="1">
                <a:effectLst/>
                <a:latin typeface="CMR10"/>
              </a:rPr>
              <a:t>contrast</a:t>
            </a:r>
            <a:r>
              <a:rPr lang="it-IT" sz="1100" dirty="0">
                <a:effectLst/>
                <a:latin typeface="CMR10"/>
              </a:rPr>
              <a:t>. </a:t>
            </a:r>
            <a:r>
              <a:rPr lang="it-IT" sz="1100" dirty="0" err="1">
                <a:effectLst/>
                <a:latin typeface="CMR10"/>
              </a:rPr>
              <a:t>Since</a:t>
            </a:r>
            <a:r>
              <a:rPr lang="it-IT" sz="1100" dirty="0">
                <a:effectLst/>
                <a:latin typeface="CMR10"/>
              </a:rPr>
              <a:t> </a:t>
            </a:r>
            <a:r>
              <a:rPr lang="it-IT" sz="1100" dirty="0" err="1">
                <a:effectLst/>
                <a:latin typeface="CMR10"/>
              </a:rPr>
              <a:t>luminance</a:t>
            </a:r>
            <a:r>
              <a:rPr lang="it-IT" sz="1100" dirty="0">
                <a:effectLst/>
                <a:latin typeface="CMR10"/>
              </a:rPr>
              <a:t> and </a:t>
            </a:r>
            <a:r>
              <a:rPr lang="it-IT" sz="1100" dirty="0" err="1">
                <a:effectLst/>
                <a:latin typeface="CMR10"/>
              </a:rPr>
              <a:t>contrast</a:t>
            </a:r>
            <a:r>
              <a:rPr lang="it-IT" sz="1100" dirty="0">
                <a:effectLst/>
                <a:latin typeface="CMR10"/>
              </a:rPr>
              <a:t> can </a:t>
            </a:r>
            <a:r>
              <a:rPr lang="it-IT" sz="1100" dirty="0" err="1">
                <a:effectLst/>
                <a:latin typeface="CMR10"/>
              </a:rPr>
              <a:t>vary</a:t>
            </a:r>
            <a:r>
              <a:rPr lang="it-IT" sz="1100" dirty="0">
                <a:effectLst/>
                <a:latin typeface="CMR10"/>
              </a:rPr>
              <a:t> </a:t>
            </a:r>
            <a:r>
              <a:rPr lang="it-IT" sz="1100" dirty="0" err="1">
                <a:effectLst/>
                <a:latin typeface="CMR10"/>
              </a:rPr>
              <a:t>across</a:t>
            </a:r>
            <a:r>
              <a:rPr lang="it-IT" sz="1100" dirty="0">
                <a:effectLst/>
                <a:latin typeface="CMR10"/>
              </a:rPr>
              <a:t> a scene, </a:t>
            </a:r>
            <a:r>
              <a:rPr lang="it-IT" sz="1100" dirty="0" err="1">
                <a:effectLst/>
                <a:latin typeface="CMR10"/>
              </a:rPr>
              <a:t>we</a:t>
            </a:r>
            <a:r>
              <a:rPr lang="it-IT" sz="1100" dirty="0">
                <a:effectLst/>
                <a:latin typeface="CMR10"/>
              </a:rPr>
              <a:t> use the </a:t>
            </a:r>
            <a:r>
              <a:rPr lang="it-IT" sz="1100" dirty="0" err="1">
                <a:effectLst/>
                <a:latin typeface="CMTI10"/>
              </a:rPr>
              <a:t>local</a:t>
            </a:r>
            <a:r>
              <a:rPr lang="it-IT" sz="1100" dirty="0">
                <a:effectLst/>
                <a:latin typeface="CMTI10"/>
              </a:rPr>
              <a:t> </a:t>
            </a:r>
            <a:r>
              <a:rPr lang="it-IT" sz="1100" dirty="0" err="1">
                <a:effectLst/>
                <a:latin typeface="CMR10"/>
              </a:rPr>
              <a:t>luminance</a:t>
            </a:r>
            <a:r>
              <a:rPr lang="it-IT" sz="1100" dirty="0">
                <a:effectLst/>
                <a:latin typeface="CMR10"/>
              </a:rPr>
              <a:t> and </a:t>
            </a:r>
            <a:r>
              <a:rPr lang="it-IT" sz="1100" dirty="0" err="1">
                <a:effectLst/>
                <a:latin typeface="CMR10"/>
              </a:rPr>
              <a:t>contrast</a:t>
            </a:r>
            <a:r>
              <a:rPr lang="it-IT" sz="1100" dirty="0">
                <a:effectLst/>
                <a:latin typeface="CMR10"/>
              </a:rPr>
              <a:t> for </a:t>
            </a:r>
            <a:r>
              <a:rPr lang="it-IT" sz="1100" dirty="0" err="1">
                <a:effectLst/>
                <a:latin typeface="CMR10"/>
              </a:rPr>
              <a:t>our</a:t>
            </a:r>
            <a:r>
              <a:rPr lang="it-IT" sz="1100" dirty="0">
                <a:effectLst/>
                <a:latin typeface="CMR10"/>
              </a:rPr>
              <a:t> </a:t>
            </a:r>
            <a:r>
              <a:rPr lang="it-IT" sz="1100" dirty="0" err="1">
                <a:effectLst/>
                <a:latin typeface="CMR10"/>
              </a:rPr>
              <a:t>definition</a:t>
            </a:r>
            <a:r>
              <a:rPr lang="it-IT" sz="1100" dirty="0">
                <a:effectLst/>
                <a:latin typeface="CMR10"/>
              </a:rPr>
              <a:t>. </a:t>
            </a: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33348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a:solidFill>
                  <a:schemeClr val="bg1">
                    <a:lumMod val="20000"/>
                    <a:lumOff val="80000"/>
                  </a:schemeClr>
                </a:solidFill>
                <a:latin typeface="DM Sans" pitchFamily="2" charset="0"/>
              </a:rPr>
              <a:t>La SSIM fornisce una misura della somiglianza tra due immagini, comparandole sulla base di informazioni come la luminanza, il contrasto e la struttura generale.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sz="1100" dirty="0">
              <a:effectLst/>
              <a:latin typeface="CMR1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sz="1100" dirty="0">
              <a:effectLst/>
              <a:latin typeface="CMR1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a:effectLst/>
                <a:latin typeface="CMR10"/>
              </a:rPr>
              <a:t>the </a:t>
            </a:r>
            <a:r>
              <a:rPr lang="it-IT" sz="1100" dirty="0" err="1">
                <a:effectLst/>
                <a:latin typeface="CMR10"/>
              </a:rPr>
              <a:t>constant</a:t>
            </a:r>
            <a:r>
              <a:rPr lang="it-IT" sz="1100" dirty="0">
                <a:effectLst/>
                <a:latin typeface="CMR10"/>
              </a:rPr>
              <a:t> </a:t>
            </a:r>
            <a:r>
              <a:rPr lang="it-IT" sz="1100" dirty="0">
                <a:effectLst/>
                <a:latin typeface="CMMI10"/>
              </a:rPr>
              <a:t>C</a:t>
            </a:r>
            <a:r>
              <a:rPr lang="it-IT" sz="1100" dirty="0">
                <a:effectLst/>
                <a:latin typeface="CMR7"/>
              </a:rPr>
              <a:t>1 </a:t>
            </a:r>
            <a:r>
              <a:rPr lang="it-IT" sz="1100" dirty="0" err="1">
                <a:effectLst/>
                <a:latin typeface="CMR10"/>
              </a:rPr>
              <a:t>is</a:t>
            </a:r>
            <a:r>
              <a:rPr lang="it-IT" sz="1100" dirty="0">
                <a:effectLst/>
                <a:latin typeface="CMR10"/>
              </a:rPr>
              <a:t> </a:t>
            </a:r>
            <a:r>
              <a:rPr lang="it-IT" sz="1100" dirty="0" err="1">
                <a:effectLst/>
                <a:latin typeface="CMR10"/>
              </a:rPr>
              <a:t>included</a:t>
            </a:r>
            <a:r>
              <a:rPr lang="it-IT" sz="1100" dirty="0">
                <a:effectLst/>
                <a:latin typeface="CMR10"/>
              </a:rPr>
              <a:t> to </a:t>
            </a:r>
            <a:r>
              <a:rPr lang="it-IT" sz="1100" dirty="0" err="1">
                <a:effectLst/>
                <a:latin typeface="CMR10"/>
              </a:rPr>
              <a:t>avoid</a:t>
            </a:r>
            <a:r>
              <a:rPr lang="it-IT" sz="1100" dirty="0">
                <a:effectLst/>
                <a:latin typeface="CMR10"/>
              </a:rPr>
              <a:t> </a:t>
            </a:r>
            <a:r>
              <a:rPr lang="it-IT" sz="1100" dirty="0" err="1">
                <a:effectLst/>
                <a:latin typeface="CMR10"/>
              </a:rPr>
              <a:t>instability</a:t>
            </a:r>
            <a:r>
              <a:rPr lang="it-IT" sz="1100" dirty="0">
                <a:effectLst/>
                <a:latin typeface="CMR10"/>
              </a:rPr>
              <a:t> </a:t>
            </a:r>
            <a:r>
              <a:rPr lang="it-IT" sz="1100" dirty="0" err="1">
                <a:effectLst/>
                <a:latin typeface="CMR10"/>
              </a:rPr>
              <a:t>when</a:t>
            </a:r>
            <a:r>
              <a:rPr lang="it-IT" sz="1100" dirty="0">
                <a:effectLst/>
                <a:latin typeface="CMR10"/>
              </a:rPr>
              <a:t> </a:t>
            </a:r>
            <a:r>
              <a:rPr lang="it-IT" sz="1100" dirty="0" err="1">
                <a:effectLst/>
                <a:latin typeface="CMR10"/>
              </a:rPr>
              <a:t>means</a:t>
            </a:r>
            <a:r>
              <a:rPr lang="it-IT" sz="1100" dirty="0">
                <a:effectLst/>
                <a:latin typeface="CMR10"/>
              </a:rPr>
              <a:t> are close to zero. The </a:t>
            </a:r>
            <a:r>
              <a:rPr lang="it-IT" sz="1100" dirty="0" err="1">
                <a:effectLst/>
                <a:latin typeface="CMR10"/>
              </a:rPr>
              <a:t>contrast</a:t>
            </a:r>
            <a:r>
              <a:rPr lang="it-IT" sz="1100" dirty="0">
                <a:effectLst/>
                <a:latin typeface="CMR10"/>
              </a:rPr>
              <a:t> </a:t>
            </a:r>
            <a:r>
              <a:rPr lang="it-IT" sz="1100" dirty="0" err="1">
                <a:effectLst/>
                <a:latin typeface="CMR10"/>
              </a:rPr>
              <a:t>function</a:t>
            </a:r>
            <a:r>
              <a:rPr lang="it-IT" sz="1100" dirty="0">
                <a:effectLst/>
                <a:latin typeface="CMR10"/>
              </a:rPr>
              <a:t> </a:t>
            </a:r>
            <a:r>
              <a:rPr lang="it-IT" sz="1100" dirty="0" err="1">
                <a:effectLst/>
                <a:latin typeface="CMR10"/>
              </a:rPr>
              <a:t>is</a:t>
            </a:r>
            <a:r>
              <a:rPr lang="it-IT" sz="1100" dirty="0">
                <a:effectLst/>
                <a:latin typeface="CMR10"/>
              </a:rPr>
              <a:t> </a:t>
            </a:r>
            <a:r>
              <a:rPr lang="it-IT" sz="1100" dirty="0" err="1">
                <a:effectLst/>
                <a:latin typeface="CMR10"/>
              </a:rPr>
              <a:t>computed</a:t>
            </a:r>
            <a:r>
              <a:rPr lang="it-IT" sz="1100" dirty="0">
                <a:effectLst/>
                <a:latin typeface="CMR10"/>
              </a:rPr>
              <a:t> after the input </a:t>
            </a:r>
            <a:r>
              <a:rPr lang="it-IT" sz="1100" dirty="0" err="1">
                <a:effectLst/>
                <a:latin typeface="CMR10"/>
              </a:rPr>
              <a:t>is</a:t>
            </a:r>
            <a:r>
              <a:rPr lang="it-IT" sz="1100" dirty="0">
                <a:effectLst/>
                <a:latin typeface="CMR10"/>
              </a:rPr>
              <a:t> </a:t>
            </a:r>
            <a:r>
              <a:rPr lang="it-IT" sz="1100" dirty="0" err="1">
                <a:effectLst/>
                <a:latin typeface="CMR10"/>
              </a:rPr>
              <a:t>mean-normalized</a:t>
            </a:r>
            <a:r>
              <a:rPr lang="it-IT" sz="1100" dirty="0">
                <a:effectLst/>
                <a:latin typeface="CMR10"/>
              </a:rPr>
              <a:t>. The </a:t>
            </a:r>
            <a:r>
              <a:rPr lang="it-IT" sz="1100" dirty="0" err="1">
                <a:effectLst/>
                <a:latin typeface="CMR10"/>
              </a:rPr>
              <a:t>structural</a:t>
            </a:r>
            <a:r>
              <a:rPr lang="it-IT" sz="1100" dirty="0">
                <a:effectLst/>
                <a:latin typeface="CMR10"/>
              </a:rPr>
              <a:t> </a:t>
            </a:r>
            <a:r>
              <a:rPr lang="it-IT" sz="1100" dirty="0" err="1">
                <a:effectLst/>
                <a:latin typeface="CMR10"/>
              </a:rPr>
              <a:t>function</a:t>
            </a:r>
            <a:r>
              <a:rPr lang="it-IT" sz="1100" dirty="0">
                <a:effectLst/>
                <a:latin typeface="CMR10"/>
              </a:rPr>
              <a:t> </a:t>
            </a:r>
            <a:r>
              <a:rPr lang="it-IT" sz="1100" dirty="0" err="1">
                <a:effectLst/>
                <a:latin typeface="CMR10"/>
              </a:rPr>
              <a:t>is</a:t>
            </a:r>
            <a:r>
              <a:rPr lang="it-IT" sz="1100" dirty="0">
                <a:effectLst/>
                <a:latin typeface="CMR10"/>
              </a:rPr>
              <a:t> </a:t>
            </a:r>
            <a:r>
              <a:rPr lang="it-IT" sz="1100" dirty="0" err="1">
                <a:effectLst/>
                <a:latin typeface="CMR10"/>
              </a:rPr>
              <a:t>computed</a:t>
            </a:r>
            <a:r>
              <a:rPr lang="it-IT" sz="1100" dirty="0">
                <a:effectLst/>
                <a:latin typeface="CMR10"/>
              </a:rPr>
              <a:t> after </a:t>
            </a:r>
            <a:r>
              <a:rPr lang="it-IT" sz="1100" dirty="0" err="1">
                <a:effectLst/>
                <a:latin typeface="CMR10"/>
              </a:rPr>
              <a:t>normalization</a:t>
            </a:r>
            <a:r>
              <a:rPr lang="it-IT" sz="1100" dirty="0">
                <a:effectLst/>
                <a:latin typeface="CMR10"/>
              </a:rPr>
              <a:t> and </a:t>
            </a:r>
            <a:r>
              <a:rPr lang="it-IT" sz="1100" dirty="0" err="1">
                <a:effectLst/>
                <a:latin typeface="CMR10"/>
              </a:rPr>
              <a:t>is</a:t>
            </a:r>
            <a:r>
              <a:rPr lang="it-IT" sz="1100" dirty="0">
                <a:effectLst/>
                <a:latin typeface="CMR10"/>
              </a:rPr>
              <a:t> a </a:t>
            </a:r>
            <a:r>
              <a:rPr lang="it-IT" sz="1100" dirty="0" err="1">
                <a:effectLst/>
                <a:latin typeface="CMR10"/>
              </a:rPr>
              <a:t>form</a:t>
            </a:r>
            <a:r>
              <a:rPr lang="it-IT" sz="1100" dirty="0">
                <a:effectLst/>
                <a:latin typeface="CMR10"/>
              </a:rPr>
              <a:t> of </a:t>
            </a:r>
            <a:r>
              <a:rPr lang="it-IT" sz="1100" dirty="0" err="1">
                <a:effectLst/>
                <a:latin typeface="CMR10"/>
              </a:rPr>
              <a:t>correlation</a:t>
            </a:r>
            <a:r>
              <a:rPr lang="it-IT" sz="1100" dirty="0">
                <a:effectLst/>
                <a:latin typeface="CMR10"/>
              </a:rPr>
              <a:t> </a:t>
            </a:r>
            <a:r>
              <a:rPr lang="it-IT" sz="1100" dirty="0" err="1">
                <a:effectLst/>
                <a:latin typeface="CMR10"/>
              </a:rPr>
              <a:t>between</a:t>
            </a:r>
            <a:r>
              <a:rPr lang="it-IT" sz="1100" dirty="0">
                <a:effectLst/>
                <a:latin typeface="CMR10"/>
              </a:rPr>
              <a:t> x and y </a:t>
            </a:r>
            <a:r>
              <a:rPr lang="it-IT" sz="1100" dirty="0" err="1">
                <a:effectLst/>
                <a:latin typeface="CMR10"/>
              </a:rPr>
              <a:t>normalized</a:t>
            </a:r>
            <a:r>
              <a:rPr lang="it-IT" sz="1100" dirty="0">
                <a:effectLst/>
                <a:latin typeface="CMR10"/>
              </a:rPr>
              <a:t> with </a:t>
            </a:r>
            <a:r>
              <a:rPr lang="it-IT" sz="1100" dirty="0" err="1">
                <a:effectLst/>
                <a:latin typeface="CMR10"/>
              </a:rPr>
              <a:t>respect</a:t>
            </a:r>
            <a:r>
              <a:rPr lang="it-IT" sz="1100" dirty="0">
                <a:effectLst/>
                <a:latin typeface="CMR10"/>
              </a:rPr>
              <a:t> to </a:t>
            </a:r>
            <a:r>
              <a:rPr lang="it-IT" sz="1100" dirty="0" err="1">
                <a:effectLst/>
                <a:latin typeface="CMR10"/>
              </a:rPr>
              <a:t>their</a:t>
            </a:r>
            <a:r>
              <a:rPr lang="it-IT" sz="1100" dirty="0">
                <a:effectLst/>
                <a:latin typeface="CMR10"/>
              </a:rPr>
              <a:t> </a:t>
            </a:r>
            <a:r>
              <a:rPr lang="it-IT" sz="1100" dirty="0" err="1">
                <a:effectLst/>
                <a:latin typeface="CMR10"/>
              </a:rPr>
              <a:t>mean</a:t>
            </a:r>
            <a:r>
              <a:rPr lang="it-IT" sz="1100" dirty="0">
                <a:effectLst/>
                <a:latin typeface="CMR10"/>
              </a:rPr>
              <a:t> and </a:t>
            </a:r>
            <a:r>
              <a:rPr lang="it-IT" sz="1100" dirty="0" err="1">
                <a:effectLst/>
                <a:latin typeface="CMR10"/>
              </a:rPr>
              <a:t>deviance</a:t>
            </a:r>
            <a:r>
              <a:rPr lang="it-IT" sz="1100" dirty="0">
                <a:effectLst/>
                <a:latin typeface="CMR10"/>
              </a:rPr>
              <a:t>. </a:t>
            </a: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85957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dirty="0">
                <a:effectLst/>
                <a:latin typeface="CMR10"/>
              </a:rPr>
              <a:t>For image </a:t>
            </a:r>
            <a:r>
              <a:rPr lang="it-IT" sz="1100" dirty="0" err="1">
                <a:effectLst/>
                <a:latin typeface="CMR10"/>
              </a:rPr>
              <a:t>quality</a:t>
            </a:r>
            <a:r>
              <a:rPr lang="it-IT" sz="1100" dirty="0">
                <a:effectLst/>
                <a:latin typeface="CMR10"/>
              </a:rPr>
              <a:t> </a:t>
            </a:r>
            <a:r>
              <a:rPr lang="it-IT" sz="1100" dirty="0" err="1">
                <a:effectLst/>
                <a:latin typeface="CMR10"/>
              </a:rPr>
              <a:t>assessment</a:t>
            </a:r>
            <a:r>
              <a:rPr lang="it-IT" sz="1100" dirty="0">
                <a:effectLst/>
                <a:latin typeface="CMR10"/>
              </a:rPr>
              <a:t>, </a:t>
            </a:r>
            <a:r>
              <a:rPr lang="it-IT" sz="1100" dirty="0" err="1">
                <a:effectLst/>
                <a:latin typeface="CMR10"/>
              </a:rPr>
              <a:t>it</a:t>
            </a:r>
            <a:r>
              <a:rPr lang="it-IT" sz="1100" dirty="0">
                <a:effectLst/>
                <a:latin typeface="CMR10"/>
              </a:rPr>
              <a:t> </a:t>
            </a:r>
            <a:r>
              <a:rPr lang="it-IT" sz="1100" dirty="0" err="1">
                <a:effectLst/>
                <a:latin typeface="CMR10"/>
              </a:rPr>
              <a:t>is</a:t>
            </a:r>
            <a:r>
              <a:rPr lang="it-IT" sz="1100" dirty="0">
                <a:effectLst/>
                <a:latin typeface="CMR10"/>
              </a:rPr>
              <a:t> </a:t>
            </a:r>
            <a:r>
              <a:rPr lang="it-IT" sz="1100" dirty="0" err="1">
                <a:effectLst/>
                <a:latin typeface="CMR10"/>
              </a:rPr>
              <a:t>useful</a:t>
            </a:r>
            <a:r>
              <a:rPr lang="it-IT" sz="1100" dirty="0">
                <a:effectLst/>
                <a:latin typeface="CMR10"/>
              </a:rPr>
              <a:t> to </a:t>
            </a:r>
            <a:r>
              <a:rPr lang="it-IT" sz="1100" dirty="0" err="1">
                <a:effectLst/>
                <a:latin typeface="CMR10"/>
              </a:rPr>
              <a:t>apply</a:t>
            </a:r>
            <a:r>
              <a:rPr lang="it-IT" sz="1100" dirty="0">
                <a:effectLst/>
                <a:latin typeface="CMR10"/>
              </a:rPr>
              <a:t> the SSIM index </a:t>
            </a:r>
            <a:r>
              <a:rPr lang="it-IT" sz="1100" dirty="0" err="1">
                <a:effectLst/>
                <a:latin typeface="CMR10"/>
              </a:rPr>
              <a:t>locally</a:t>
            </a:r>
            <a:r>
              <a:rPr lang="it-IT" sz="1100" dirty="0">
                <a:effectLst/>
                <a:latin typeface="CMR10"/>
              </a:rPr>
              <a:t> </a:t>
            </a:r>
            <a:r>
              <a:rPr lang="it-IT" sz="1100" dirty="0" err="1">
                <a:effectLst/>
                <a:latin typeface="CMR10"/>
              </a:rPr>
              <a:t>rather</a:t>
            </a:r>
            <a:r>
              <a:rPr lang="it-IT" sz="1100" dirty="0">
                <a:effectLst/>
                <a:latin typeface="CMR10"/>
              </a:rPr>
              <a:t> </a:t>
            </a:r>
            <a:r>
              <a:rPr lang="it-IT" sz="1100" dirty="0" err="1">
                <a:effectLst/>
                <a:latin typeface="CMR10"/>
              </a:rPr>
              <a:t>than</a:t>
            </a:r>
            <a:r>
              <a:rPr lang="it-IT" sz="1100" dirty="0">
                <a:effectLst/>
                <a:latin typeface="CMR10"/>
              </a:rPr>
              <a:t> </a:t>
            </a:r>
            <a:r>
              <a:rPr lang="it-IT" sz="1100" dirty="0" err="1">
                <a:effectLst/>
                <a:latin typeface="CMR10"/>
              </a:rPr>
              <a:t>globally</a:t>
            </a:r>
            <a:r>
              <a:rPr lang="it-IT" sz="1100" dirty="0">
                <a:effectLst/>
                <a:latin typeface="CMR10"/>
              </a:rPr>
              <a:t>. First, image </a:t>
            </a:r>
            <a:r>
              <a:rPr lang="it-IT" sz="1100" dirty="0" err="1">
                <a:effectLst/>
                <a:latin typeface="CMR10"/>
              </a:rPr>
              <a:t>statistical</a:t>
            </a:r>
            <a:r>
              <a:rPr lang="it-IT" sz="1100" dirty="0">
                <a:effectLst/>
                <a:latin typeface="CMR10"/>
              </a:rPr>
              <a:t> features are </a:t>
            </a:r>
            <a:r>
              <a:rPr lang="it-IT" sz="1100" dirty="0" err="1">
                <a:effectLst/>
                <a:latin typeface="CMR10"/>
              </a:rPr>
              <a:t>usually</a:t>
            </a:r>
            <a:r>
              <a:rPr lang="it-IT" sz="1100" dirty="0">
                <a:effectLst/>
                <a:latin typeface="CMR10"/>
              </a:rPr>
              <a:t> </a:t>
            </a:r>
            <a:r>
              <a:rPr lang="it-IT" sz="1100" dirty="0" err="1">
                <a:effectLst/>
                <a:latin typeface="CMR10"/>
              </a:rPr>
              <a:t>highly</a:t>
            </a:r>
            <a:r>
              <a:rPr lang="it-IT" sz="1100" dirty="0">
                <a:effectLst/>
                <a:latin typeface="CMR10"/>
              </a:rPr>
              <a:t> </a:t>
            </a:r>
            <a:r>
              <a:rPr lang="it-IT" sz="1100" dirty="0" err="1">
                <a:effectLst/>
                <a:latin typeface="CMR10"/>
              </a:rPr>
              <a:t>spatially</a:t>
            </a:r>
            <a:r>
              <a:rPr lang="it-IT" sz="1100" dirty="0">
                <a:effectLst/>
                <a:latin typeface="CMR10"/>
              </a:rPr>
              <a:t> non-</a:t>
            </a:r>
            <a:r>
              <a:rPr lang="it-IT" sz="1100" dirty="0" err="1">
                <a:effectLst/>
                <a:latin typeface="CMR10"/>
              </a:rPr>
              <a:t>stationary</a:t>
            </a:r>
            <a:r>
              <a:rPr lang="it-IT" sz="1100" dirty="0">
                <a:effectLst/>
                <a:latin typeface="CMR10"/>
              </a:rPr>
              <a:t>. Second, image </a:t>
            </a:r>
            <a:r>
              <a:rPr lang="it-IT" sz="1100" dirty="0" err="1">
                <a:effectLst/>
                <a:latin typeface="CMR10"/>
              </a:rPr>
              <a:t>distortions</a:t>
            </a:r>
            <a:r>
              <a:rPr lang="it-IT" sz="1100" dirty="0">
                <a:effectLst/>
                <a:latin typeface="CMR10"/>
              </a:rPr>
              <a:t>, </a:t>
            </a:r>
            <a:r>
              <a:rPr lang="it-IT" sz="1100" dirty="0" err="1">
                <a:effectLst/>
                <a:latin typeface="CMR10"/>
              </a:rPr>
              <a:t>which</a:t>
            </a:r>
            <a:r>
              <a:rPr lang="it-IT" sz="1100" dirty="0">
                <a:effectLst/>
                <a:latin typeface="CMR10"/>
              </a:rPr>
              <a:t> </a:t>
            </a:r>
            <a:r>
              <a:rPr lang="it-IT" sz="1100" dirty="0" err="1">
                <a:effectLst/>
                <a:latin typeface="CMR10"/>
              </a:rPr>
              <a:t>may</a:t>
            </a:r>
            <a:r>
              <a:rPr lang="it-IT" sz="1100" dirty="0">
                <a:effectLst/>
                <a:latin typeface="CMR10"/>
              </a:rPr>
              <a:t> or </a:t>
            </a:r>
            <a:r>
              <a:rPr lang="it-IT" sz="1100" dirty="0" err="1">
                <a:effectLst/>
                <a:latin typeface="CMR10"/>
              </a:rPr>
              <a:t>may</a:t>
            </a:r>
            <a:r>
              <a:rPr lang="it-IT" sz="1100" dirty="0">
                <a:effectLst/>
                <a:latin typeface="CMR10"/>
              </a:rPr>
              <a:t> </a:t>
            </a:r>
            <a:r>
              <a:rPr lang="it-IT" sz="1100" dirty="0" err="1">
                <a:effectLst/>
                <a:latin typeface="CMR10"/>
              </a:rPr>
              <a:t>not</a:t>
            </a:r>
            <a:r>
              <a:rPr lang="it-IT" sz="1100" dirty="0">
                <a:effectLst/>
                <a:latin typeface="CMR10"/>
              </a:rPr>
              <a:t> </a:t>
            </a:r>
            <a:r>
              <a:rPr lang="it-IT" sz="1100" dirty="0" err="1">
                <a:effectLst/>
                <a:latin typeface="CMR10"/>
              </a:rPr>
              <a:t>depend</a:t>
            </a:r>
            <a:r>
              <a:rPr lang="it-IT" sz="1100" dirty="0">
                <a:effectLst/>
                <a:latin typeface="CMR10"/>
              </a:rPr>
              <a:t> on the </a:t>
            </a:r>
            <a:r>
              <a:rPr lang="it-IT" sz="1100" dirty="0" err="1">
                <a:effectLst/>
                <a:latin typeface="CMR10"/>
              </a:rPr>
              <a:t>local</a:t>
            </a:r>
            <a:r>
              <a:rPr lang="it-IT" sz="1100" dirty="0">
                <a:effectLst/>
                <a:latin typeface="CMR10"/>
              </a:rPr>
              <a:t> image </a:t>
            </a:r>
            <a:r>
              <a:rPr lang="it-IT" sz="1100" dirty="0" err="1">
                <a:effectLst/>
                <a:latin typeface="CMR10"/>
              </a:rPr>
              <a:t>statistics</a:t>
            </a:r>
            <a:r>
              <a:rPr lang="it-IT" sz="1100" dirty="0">
                <a:effectLst/>
                <a:latin typeface="CMR10"/>
              </a:rPr>
              <a:t>, </a:t>
            </a:r>
            <a:r>
              <a:rPr lang="it-IT" sz="1100" dirty="0" err="1">
                <a:effectLst/>
                <a:latin typeface="CMR10"/>
              </a:rPr>
              <a:t>may</a:t>
            </a:r>
            <a:r>
              <a:rPr lang="it-IT" sz="1100" dirty="0">
                <a:effectLst/>
                <a:latin typeface="CMR10"/>
              </a:rPr>
              <a:t> </a:t>
            </a:r>
            <a:r>
              <a:rPr lang="it-IT" sz="1100" dirty="0" err="1">
                <a:effectLst/>
                <a:latin typeface="CMR10"/>
              </a:rPr>
              <a:t>also</a:t>
            </a:r>
            <a:r>
              <a:rPr lang="it-IT" sz="1100" dirty="0">
                <a:effectLst/>
                <a:latin typeface="CMR10"/>
              </a:rPr>
              <a:t> be </a:t>
            </a:r>
            <a:r>
              <a:rPr lang="it-IT" sz="1100" dirty="0" err="1">
                <a:effectLst/>
                <a:latin typeface="CMR10"/>
              </a:rPr>
              <a:t>space-variant</a:t>
            </a:r>
            <a:r>
              <a:rPr lang="it-IT" sz="1100" dirty="0">
                <a:effectLst/>
                <a:latin typeface="CMR10"/>
              </a:rPr>
              <a:t>. Third, </a:t>
            </a:r>
            <a:r>
              <a:rPr lang="it-IT" sz="1100" dirty="0" err="1">
                <a:effectLst/>
                <a:latin typeface="CMR10"/>
              </a:rPr>
              <a:t>at</a:t>
            </a:r>
            <a:r>
              <a:rPr lang="it-IT" sz="1100" dirty="0">
                <a:effectLst/>
                <a:latin typeface="CMR10"/>
              </a:rPr>
              <a:t> </a:t>
            </a:r>
            <a:r>
              <a:rPr lang="it-IT" sz="1100" dirty="0" err="1">
                <a:effectLst/>
                <a:latin typeface="CMR10"/>
              </a:rPr>
              <a:t>typical</a:t>
            </a:r>
            <a:r>
              <a:rPr lang="it-IT" sz="1100" dirty="0">
                <a:effectLst/>
                <a:latin typeface="CMR10"/>
              </a:rPr>
              <a:t> </a:t>
            </a:r>
            <a:r>
              <a:rPr lang="it-IT" sz="1100" dirty="0" err="1">
                <a:effectLst/>
                <a:latin typeface="CMR10"/>
              </a:rPr>
              <a:t>viewing</a:t>
            </a:r>
            <a:r>
              <a:rPr lang="it-IT" sz="1100" dirty="0">
                <a:effectLst/>
                <a:latin typeface="CMR10"/>
              </a:rPr>
              <a:t> </a:t>
            </a:r>
            <a:r>
              <a:rPr lang="it-IT" sz="1100" dirty="0" err="1">
                <a:effectLst/>
                <a:latin typeface="CMR10"/>
              </a:rPr>
              <a:t>distances</a:t>
            </a:r>
            <a:r>
              <a:rPr lang="it-IT" sz="1100" dirty="0">
                <a:effectLst/>
                <a:latin typeface="CMR10"/>
              </a:rPr>
              <a:t>, </a:t>
            </a:r>
            <a:r>
              <a:rPr lang="it-IT" sz="1100" dirty="0" err="1">
                <a:effectLst/>
                <a:latin typeface="CMR10"/>
              </a:rPr>
              <a:t>only</a:t>
            </a:r>
            <a:r>
              <a:rPr lang="it-IT" sz="1100" dirty="0">
                <a:effectLst/>
                <a:latin typeface="CMR10"/>
              </a:rPr>
              <a:t> a </a:t>
            </a:r>
            <a:r>
              <a:rPr lang="it-IT" sz="1100" dirty="0" err="1">
                <a:effectLst/>
                <a:latin typeface="CMR10"/>
              </a:rPr>
              <a:t>local</a:t>
            </a:r>
            <a:r>
              <a:rPr lang="it-IT" sz="1100" dirty="0">
                <a:effectLst/>
                <a:latin typeface="CMR10"/>
              </a:rPr>
              <a:t> area in the image can be </a:t>
            </a:r>
            <a:r>
              <a:rPr lang="it-IT" sz="1100" dirty="0" err="1">
                <a:effectLst/>
                <a:latin typeface="CMR10"/>
              </a:rPr>
              <a:t>perceived</a:t>
            </a:r>
            <a:r>
              <a:rPr lang="it-IT" sz="1100" dirty="0">
                <a:effectLst/>
                <a:latin typeface="CMR10"/>
              </a:rPr>
              <a:t> with high </a:t>
            </a:r>
            <a:r>
              <a:rPr lang="it-IT" sz="1100" dirty="0" err="1">
                <a:effectLst/>
                <a:latin typeface="CMR10"/>
              </a:rPr>
              <a:t>resolution</a:t>
            </a:r>
            <a:r>
              <a:rPr lang="it-IT" sz="1100" dirty="0">
                <a:effectLst/>
                <a:latin typeface="CMR10"/>
              </a:rPr>
              <a:t> by the human </a:t>
            </a:r>
            <a:r>
              <a:rPr lang="it-IT" sz="1100" dirty="0" err="1">
                <a:effectLst/>
                <a:latin typeface="CMR10"/>
              </a:rPr>
              <a:t>observer</a:t>
            </a:r>
            <a:r>
              <a:rPr lang="it-IT" sz="1100" dirty="0">
                <a:effectLst/>
                <a:latin typeface="CMR10"/>
              </a:rPr>
              <a:t> </a:t>
            </a:r>
            <a:r>
              <a:rPr lang="it-IT" sz="1100" dirty="0" err="1">
                <a:effectLst/>
                <a:latin typeface="CMR10"/>
              </a:rPr>
              <a:t>at</a:t>
            </a:r>
            <a:r>
              <a:rPr lang="it-IT" sz="1100" dirty="0">
                <a:effectLst/>
                <a:latin typeface="CMR10"/>
              </a:rPr>
              <a:t> one time </a:t>
            </a:r>
            <a:r>
              <a:rPr lang="it-IT" sz="1100" dirty="0" err="1">
                <a:effectLst/>
                <a:latin typeface="CMR10"/>
              </a:rPr>
              <a:t>instance</a:t>
            </a:r>
            <a:r>
              <a:rPr lang="it-IT" sz="1100" dirty="0">
                <a:effectLst/>
                <a:latin typeface="CMR10"/>
              </a:rPr>
              <a:t> (</a:t>
            </a:r>
            <a:r>
              <a:rPr lang="it-IT" sz="1100" dirty="0" err="1">
                <a:effectLst/>
                <a:latin typeface="CMR10"/>
              </a:rPr>
              <a:t>because</a:t>
            </a:r>
            <a:r>
              <a:rPr lang="it-IT" sz="1100" dirty="0">
                <a:effectLst/>
                <a:latin typeface="CMR10"/>
              </a:rPr>
              <a:t> of the </a:t>
            </a:r>
            <a:r>
              <a:rPr lang="it-IT" sz="1100" dirty="0" err="1">
                <a:effectLst/>
                <a:latin typeface="CMR10"/>
              </a:rPr>
              <a:t>foveation</a:t>
            </a:r>
            <a:r>
              <a:rPr lang="it-IT" sz="1100" dirty="0">
                <a:effectLst/>
                <a:latin typeface="CMR10"/>
              </a:rPr>
              <a:t> feature of the HVS). And </a:t>
            </a:r>
            <a:r>
              <a:rPr lang="it-IT" sz="1100" dirty="0" err="1">
                <a:effectLst/>
                <a:latin typeface="CMR10"/>
              </a:rPr>
              <a:t>finally</a:t>
            </a:r>
            <a:r>
              <a:rPr lang="it-IT" sz="1100" dirty="0">
                <a:effectLst/>
                <a:latin typeface="CMR10"/>
              </a:rPr>
              <a:t>, </a:t>
            </a:r>
            <a:r>
              <a:rPr lang="it-IT" sz="1100" dirty="0" err="1">
                <a:effectLst/>
                <a:latin typeface="CMR10"/>
              </a:rPr>
              <a:t>localized</a:t>
            </a:r>
            <a:r>
              <a:rPr lang="it-IT" sz="1100" dirty="0">
                <a:effectLst/>
                <a:latin typeface="CMR10"/>
              </a:rPr>
              <a:t> </a:t>
            </a:r>
            <a:r>
              <a:rPr lang="it-IT" sz="1100" dirty="0" err="1">
                <a:effectLst/>
                <a:latin typeface="CMR10"/>
              </a:rPr>
              <a:t>quality</a:t>
            </a:r>
            <a:r>
              <a:rPr lang="it-IT" sz="1100" dirty="0">
                <a:effectLst/>
                <a:latin typeface="CMR10"/>
              </a:rPr>
              <a:t> </a:t>
            </a:r>
            <a:r>
              <a:rPr lang="it-IT" sz="1100" dirty="0" err="1">
                <a:effectLst/>
                <a:latin typeface="CMR10"/>
              </a:rPr>
              <a:t>measurement</a:t>
            </a:r>
            <a:r>
              <a:rPr lang="it-IT" sz="1100" dirty="0">
                <a:effectLst/>
                <a:latin typeface="CMR10"/>
              </a:rPr>
              <a:t> can </a:t>
            </a:r>
            <a:r>
              <a:rPr lang="it-IT" sz="1100" dirty="0" err="1">
                <a:effectLst/>
                <a:latin typeface="CMR10"/>
              </a:rPr>
              <a:t>provide</a:t>
            </a:r>
            <a:r>
              <a:rPr lang="it-IT" sz="1100" dirty="0">
                <a:effectLst/>
                <a:latin typeface="CMR10"/>
              </a:rPr>
              <a:t> a </a:t>
            </a:r>
            <a:r>
              <a:rPr lang="it-IT" sz="1100" dirty="0" err="1">
                <a:effectLst/>
                <a:latin typeface="CMR10"/>
              </a:rPr>
              <a:t>spatially</a:t>
            </a:r>
            <a:r>
              <a:rPr lang="it-IT" sz="1100" dirty="0">
                <a:effectLst/>
                <a:latin typeface="CMR10"/>
              </a:rPr>
              <a:t> </a:t>
            </a:r>
            <a:r>
              <a:rPr lang="it-IT" sz="1100" dirty="0" err="1">
                <a:effectLst/>
                <a:latin typeface="CMR10"/>
              </a:rPr>
              <a:t>varying</a:t>
            </a:r>
            <a:r>
              <a:rPr lang="it-IT" sz="1100" dirty="0">
                <a:effectLst/>
                <a:latin typeface="CMR10"/>
              </a:rPr>
              <a:t> </a:t>
            </a:r>
            <a:r>
              <a:rPr lang="it-IT" sz="1100" dirty="0" err="1">
                <a:effectLst/>
                <a:latin typeface="CMR10"/>
              </a:rPr>
              <a:t>quality</a:t>
            </a:r>
            <a:r>
              <a:rPr lang="it-IT" sz="1100" dirty="0">
                <a:effectLst/>
                <a:latin typeface="CMR10"/>
              </a:rPr>
              <a:t> </a:t>
            </a:r>
            <a:r>
              <a:rPr lang="it-IT" sz="1100" dirty="0" err="1">
                <a:effectLst/>
                <a:latin typeface="CMR10"/>
              </a:rPr>
              <a:t>map</a:t>
            </a:r>
            <a:r>
              <a:rPr lang="it-IT" sz="1100" dirty="0">
                <a:effectLst/>
                <a:latin typeface="CMR10"/>
              </a:rPr>
              <a:t> of the image, </a:t>
            </a:r>
            <a:r>
              <a:rPr lang="it-IT" sz="1100" dirty="0" err="1">
                <a:effectLst/>
                <a:latin typeface="CMR10"/>
              </a:rPr>
              <a:t>which</a:t>
            </a:r>
            <a:r>
              <a:rPr lang="it-IT" sz="1100" dirty="0">
                <a:effectLst/>
                <a:latin typeface="CMR10"/>
              </a:rPr>
              <a:t> </a:t>
            </a:r>
            <a:r>
              <a:rPr lang="it-IT" sz="1100" dirty="0" err="1">
                <a:effectLst/>
                <a:latin typeface="CMR10"/>
              </a:rPr>
              <a:t>delivers</a:t>
            </a:r>
            <a:r>
              <a:rPr lang="it-IT" sz="1100" dirty="0">
                <a:effectLst/>
                <a:latin typeface="CMR10"/>
              </a:rPr>
              <a:t> more information </a:t>
            </a:r>
            <a:r>
              <a:rPr lang="it-IT" sz="1100" dirty="0" err="1">
                <a:effectLst/>
                <a:latin typeface="CMR10"/>
              </a:rPr>
              <a:t>about</a:t>
            </a:r>
            <a:r>
              <a:rPr lang="it-IT" sz="1100" dirty="0">
                <a:effectLst/>
                <a:latin typeface="CMR10"/>
              </a:rPr>
              <a:t> the </a:t>
            </a:r>
            <a:r>
              <a:rPr lang="it-IT" sz="1100" dirty="0" err="1">
                <a:effectLst/>
                <a:latin typeface="CMR10"/>
              </a:rPr>
              <a:t>quality</a:t>
            </a:r>
            <a:r>
              <a:rPr lang="it-IT" sz="1100" dirty="0">
                <a:effectLst/>
                <a:latin typeface="CMR10"/>
              </a:rPr>
              <a:t> </a:t>
            </a:r>
            <a:r>
              <a:rPr lang="it-IT" sz="1100" dirty="0" err="1">
                <a:effectLst/>
                <a:latin typeface="CMR10"/>
              </a:rPr>
              <a:t>degradation</a:t>
            </a:r>
            <a:r>
              <a:rPr lang="it-IT" sz="1100" dirty="0">
                <a:effectLst/>
                <a:latin typeface="CMR10"/>
              </a:rPr>
              <a:t> of the image and </a:t>
            </a:r>
            <a:r>
              <a:rPr lang="it-IT" sz="1100" dirty="0" err="1">
                <a:effectLst/>
                <a:latin typeface="CMR10"/>
              </a:rPr>
              <a:t>may</a:t>
            </a:r>
            <a:r>
              <a:rPr lang="it-IT" sz="1100" dirty="0">
                <a:effectLst/>
                <a:latin typeface="CMR10"/>
              </a:rPr>
              <a:t> be </a:t>
            </a:r>
            <a:r>
              <a:rPr lang="it-IT" sz="1100" dirty="0" err="1">
                <a:effectLst/>
                <a:latin typeface="CMR10"/>
              </a:rPr>
              <a:t>useful</a:t>
            </a:r>
            <a:r>
              <a:rPr lang="it-IT" sz="1100" dirty="0">
                <a:effectLst/>
                <a:latin typeface="CMR10"/>
              </a:rPr>
              <a:t> in some </a:t>
            </a:r>
            <a:r>
              <a:rPr lang="it-IT" sz="1100" dirty="0" err="1">
                <a:effectLst/>
                <a:latin typeface="CMR10"/>
              </a:rPr>
              <a:t>applications</a:t>
            </a:r>
            <a:r>
              <a:rPr lang="it-IT" sz="1100">
                <a:effectLst/>
                <a:latin typeface="CMR10"/>
              </a:rPr>
              <a:t>. </a:t>
            </a:r>
            <a:endParaRPr lang="it-IT" dirty="0"/>
          </a:p>
        </p:txBody>
      </p:sp>
    </p:spTree>
    <p:extLst>
      <p:ext uri="{BB962C8B-B14F-4D97-AF65-F5344CB8AC3E}">
        <p14:creationId xmlns:p14="http://schemas.microsoft.com/office/powerpoint/2010/main" val="542025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dirty="0"/>
              <a:t>La MSSIM è stata divisa per 2 perché per ottenere la LOSS dalla metrica io faccio (1-MSSIM). Poiché la MSSIM come metrica ha valori compresi tra -1 e 1, facendo (1-MSSIM) traslo tutto nell’intervallo [0,2]. Dunque, per riportare tutto in [0,1], divido per 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dirty="0"/>
              <a:t>Colori smunti -&gt; color seppia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72690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7217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a:solidFill>
                  <a:schemeClr val="bg1">
                    <a:lumMod val="20000"/>
                    <a:lumOff val="80000"/>
                  </a:schemeClr>
                </a:solidFill>
                <a:latin typeface="DM Sans" pitchFamily="2" charset="0"/>
              </a:rPr>
              <a:t>Con il termine </a:t>
            </a:r>
            <a:r>
              <a:rPr lang="it-IT" sz="1100" dirty="0" err="1">
                <a:solidFill>
                  <a:schemeClr val="bg1">
                    <a:lumMod val="20000"/>
                    <a:lumOff val="80000"/>
                  </a:schemeClr>
                </a:solidFill>
                <a:latin typeface="DM Sans" pitchFamily="2" charset="0"/>
              </a:rPr>
              <a:t>babysitting</a:t>
            </a:r>
            <a:r>
              <a:rPr lang="it-IT" sz="1100" dirty="0">
                <a:solidFill>
                  <a:schemeClr val="bg1">
                    <a:lumMod val="20000"/>
                    <a:lumOff val="80000"/>
                  </a:schemeClr>
                </a:solidFill>
                <a:latin typeface="DM Sans" pitchFamily="2" charset="0"/>
              </a:rPr>
              <a:t> si intende un monitoraggio e una attenta gestione del processo di training della rete, al fine di determinarne gli </a:t>
            </a:r>
            <a:r>
              <a:rPr lang="it-IT" sz="1100" dirty="0" err="1">
                <a:solidFill>
                  <a:schemeClr val="bg1">
                    <a:lumMod val="20000"/>
                    <a:lumOff val="80000"/>
                  </a:schemeClr>
                </a:solidFill>
                <a:latin typeface="DM Sans" pitchFamily="2" charset="0"/>
              </a:rPr>
              <a:t>iperparametri</a:t>
            </a:r>
            <a:r>
              <a:rPr lang="it-IT" sz="1100" dirty="0">
                <a:solidFill>
                  <a:schemeClr val="bg1">
                    <a:lumMod val="20000"/>
                    <a:lumOff val="80000"/>
                  </a:schemeClr>
                </a:solidFill>
                <a:latin typeface="DM Sans" pitchFamily="2"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5342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a:solidFill>
                  <a:schemeClr val="bg1">
                    <a:lumMod val="20000"/>
                    <a:lumOff val="80000"/>
                  </a:schemeClr>
                </a:solidFill>
                <a:latin typeface="DM Sans" pitchFamily="2" charset="0"/>
              </a:rPr>
              <a:t>Con il termine </a:t>
            </a:r>
            <a:r>
              <a:rPr lang="it-IT" sz="1100" dirty="0" err="1">
                <a:solidFill>
                  <a:schemeClr val="bg1">
                    <a:lumMod val="20000"/>
                    <a:lumOff val="80000"/>
                  </a:schemeClr>
                </a:solidFill>
                <a:latin typeface="DM Sans" pitchFamily="2" charset="0"/>
              </a:rPr>
              <a:t>babysitting</a:t>
            </a:r>
            <a:r>
              <a:rPr lang="it-IT" sz="1100" dirty="0">
                <a:solidFill>
                  <a:schemeClr val="bg1">
                    <a:lumMod val="20000"/>
                    <a:lumOff val="80000"/>
                  </a:schemeClr>
                </a:solidFill>
                <a:latin typeface="DM Sans" pitchFamily="2" charset="0"/>
              </a:rPr>
              <a:t> si intende un monitoraggio e una attenta gestione del processo di training della rete, al fine di determinarne gli </a:t>
            </a:r>
            <a:r>
              <a:rPr lang="it-IT" sz="1100" dirty="0" err="1">
                <a:solidFill>
                  <a:schemeClr val="bg1">
                    <a:lumMod val="20000"/>
                    <a:lumOff val="80000"/>
                  </a:schemeClr>
                </a:solidFill>
                <a:latin typeface="DM Sans" pitchFamily="2" charset="0"/>
              </a:rPr>
              <a:t>iperparametri</a:t>
            </a:r>
            <a:r>
              <a:rPr lang="it-IT" sz="1100" dirty="0">
                <a:solidFill>
                  <a:schemeClr val="bg1">
                    <a:lumMod val="20000"/>
                    <a:lumOff val="80000"/>
                  </a:schemeClr>
                </a:solidFill>
                <a:latin typeface="DM Sans" pitchFamily="2"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60666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Una volta determinato lo </a:t>
            </a:r>
            <a:r>
              <a:rPr lang="it-IT" dirty="0" err="1"/>
              <a:t>starting</a:t>
            </a:r>
            <a:r>
              <a:rPr lang="it-IT" dirty="0"/>
              <a:t> point per l’addestramento del modello, abbiamo optato per l’utilizzo di due tecniche per la gestione dello scheduling del learning rate: uno </a:t>
            </a:r>
            <a:r>
              <a:rPr lang="it-IT" dirty="0" err="1"/>
              <a:t>scheduler</a:t>
            </a:r>
            <a:r>
              <a:rPr lang="it-IT" dirty="0"/>
              <a:t> standard, e uno </a:t>
            </a:r>
            <a:r>
              <a:rPr lang="it-IT" dirty="0" err="1"/>
              <a:t>scheduler</a:t>
            </a:r>
            <a:r>
              <a:rPr lang="it-IT" dirty="0"/>
              <a:t> ciclico. </a:t>
            </a:r>
          </a:p>
          <a:p>
            <a:pPr marL="0" lvl="0" indent="0" algn="l" rtl="0">
              <a:spcBef>
                <a:spcPts val="0"/>
              </a:spcBef>
              <a:spcAft>
                <a:spcPts val="0"/>
              </a:spcAft>
              <a:buNone/>
            </a:pPr>
            <a:r>
              <a:rPr lang="it-IT" dirty="0"/>
              <a:t>È noto che gli ensemble di reti neurali sono molto più robusti e precisi delle singole reti. Tuttavia, l'addestramento di più reti profonde per la è </a:t>
            </a:r>
            <a:r>
              <a:rPr lang="it-IT" dirty="0" err="1"/>
              <a:t>computazionalmente</a:t>
            </a:r>
            <a:r>
              <a:rPr lang="it-IT" dirty="0"/>
              <a:t> oneroso. Sulla falsa riga degli snapshot </a:t>
            </a:r>
            <a:r>
              <a:rPr lang="it-IT" dirty="0" err="1"/>
              <a:t>ensambles</a:t>
            </a:r>
            <a:r>
              <a:rPr lang="it-IT" dirty="0"/>
              <a:t>, abbiamo addestrato ripetutamente una singola rete neurale, che converge a diversi minimi locali lungo il suo percorso di ottimizzazione e salva i parametri del modello.</a:t>
            </a:r>
          </a:p>
        </p:txBody>
      </p:sp>
    </p:spTree>
    <p:extLst>
      <p:ext uri="{BB962C8B-B14F-4D97-AF65-F5344CB8AC3E}">
        <p14:creationId xmlns:p14="http://schemas.microsoft.com/office/powerpoint/2010/main" val="4191860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4765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Di seguito un breve cenno ai contenuti trattati da questa breve esposizione.</a:t>
            </a:r>
          </a:p>
          <a:p>
            <a:pPr marL="0" lvl="0" indent="0" algn="l" rtl="0">
              <a:spcBef>
                <a:spcPts val="0"/>
              </a:spcBef>
              <a:spcAft>
                <a:spcPts val="0"/>
              </a:spcAft>
              <a:buNone/>
            </a:pPr>
            <a:r>
              <a:rPr lang="it-IT"/>
              <a:t>Partiremo con...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AGGIUSTARE COLORI ?</a:t>
            </a:r>
            <a:endParaRPr dirty="0"/>
          </a:p>
        </p:txBody>
      </p:sp>
    </p:spTree>
    <p:extLst>
      <p:ext uri="{BB962C8B-B14F-4D97-AF65-F5344CB8AC3E}">
        <p14:creationId xmlns:p14="http://schemas.microsoft.com/office/powerpoint/2010/main" val="512709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SLIDE TEMPLATE</a:t>
            </a:r>
            <a:endParaRPr dirty="0"/>
          </a:p>
        </p:txBody>
      </p:sp>
    </p:spTree>
    <p:extLst>
      <p:ext uri="{BB962C8B-B14F-4D97-AF65-F5344CB8AC3E}">
        <p14:creationId xmlns:p14="http://schemas.microsoft.com/office/powerpoint/2010/main" val="1770395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4982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681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526D785F-1D2A-1E4A-8A17-AD0762D3637B}" type="slidenum">
              <a:rPr lang="it-IT" smtClean="0"/>
              <a:t>35</a:t>
            </a:fld>
            <a:endParaRPr lang="it-IT"/>
          </a:p>
        </p:txBody>
      </p:sp>
    </p:spTree>
    <p:extLst>
      <p:ext uri="{BB962C8B-B14F-4D97-AF65-F5344CB8AC3E}">
        <p14:creationId xmlns:p14="http://schemas.microsoft.com/office/powerpoint/2010/main" val="1488889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 </a:t>
            </a:r>
            <a:r>
              <a:rPr lang="en-GB" dirty="0" err="1"/>
              <a:t>migliorare</a:t>
            </a:r>
            <a:r>
              <a:rPr lang="en-GB" dirty="0"/>
              <a:t> </a:t>
            </a:r>
            <a:r>
              <a:rPr lang="en-GB" dirty="0" err="1"/>
              <a:t>l’estetica</a:t>
            </a:r>
            <a:endParaRPr dirty="0"/>
          </a:p>
        </p:txBody>
      </p:sp>
    </p:spTree>
    <p:extLst>
      <p:ext uri="{BB962C8B-B14F-4D97-AF65-F5344CB8AC3E}">
        <p14:creationId xmlns:p14="http://schemas.microsoft.com/office/powerpoint/2010/main" val="793827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 </a:t>
            </a:r>
            <a:r>
              <a:rPr lang="en-GB" dirty="0" err="1"/>
              <a:t>migliorare</a:t>
            </a:r>
            <a:r>
              <a:rPr lang="en-GB" dirty="0"/>
              <a:t> </a:t>
            </a:r>
            <a:r>
              <a:rPr lang="en-GB" dirty="0" err="1"/>
              <a:t>l’estetica</a:t>
            </a:r>
            <a:endParaRPr dirty="0"/>
          </a:p>
        </p:txBody>
      </p:sp>
    </p:spTree>
    <p:extLst>
      <p:ext uri="{BB962C8B-B14F-4D97-AF65-F5344CB8AC3E}">
        <p14:creationId xmlns:p14="http://schemas.microsoft.com/office/powerpoint/2010/main" val="2848472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DATAPARALLEL: </a:t>
            </a:r>
            <a:r>
              <a:rPr lang="en-GB" dirty="0" err="1"/>
              <a:t>parallelizza</a:t>
            </a:r>
            <a:r>
              <a:rPr lang="en-GB" dirty="0"/>
              <a:t> </a:t>
            </a:r>
            <a:r>
              <a:rPr lang="en-GB" dirty="0" err="1"/>
              <a:t>l'applicazione</a:t>
            </a:r>
            <a:r>
              <a:rPr lang="en-GB" dirty="0"/>
              <a:t> del modulo </a:t>
            </a:r>
            <a:r>
              <a:rPr lang="en-GB" dirty="0" err="1"/>
              <a:t>dato</a:t>
            </a:r>
            <a:r>
              <a:rPr lang="en-GB" dirty="0"/>
              <a:t>, </a:t>
            </a:r>
            <a:r>
              <a:rPr lang="en-GB" dirty="0" err="1"/>
              <a:t>suddividendo</a:t>
            </a:r>
            <a:r>
              <a:rPr lang="en-GB" dirty="0"/>
              <a:t> </a:t>
            </a:r>
            <a:r>
              <a:rPr lang="en-GB" dirty="0" err="1"/>
              <a:t>l'input</a:t>
            </a:r>
            <a:r>
              <a:rPr lang="en-GB" dirty="0"/>
              <a:t> </a:t>
            </a:r>
            <a:r>
              <a:rPr lang="en-GB" dirty="0" err="1"/>
              <a:t>tra</a:t>
            </a:r>
            <a:r>
              <a:rPr lang="en-GB" dirty="0"/>
              <a:t> </a:t>
            </a:r>
            <a:r>
              <a:rPr lang="en-GB" dirty="0" err="1"/>
              <a:t>i</a:t>
            </a:r>
            <a:r>
              <a:rPr lang="en-GB" dirty="0"/>
              <a:t> </a:t>
            </a:r>
            <a:r>
              <a:rPr lang="en-GB" dirty="0" err="1"/>
              <a:t>dispositivi</a:t>
            </a:r>
            <a:r>
              <a:rPr lang="en-GB" dirty="0"/>
              <a:t> </a:t>
            </a:r>
            <a:r>
              <a:rPr lang="en-GB" dirty="0" err="1"/>
              <a:t>specificati</a:t>
            </a:r>
            <a:r>
              <a:rPr lang="en-GB" dirty="0"/>
              <a:t> </a:t>
            </a:r>
            <a:r>
              <a:rPr lang="en-GB" dirty="0" err="1"/>
              <a:t>tramite</a:t>
            </a:r>
            <a:r>
              <a:rPr lang="en-GB" dirty="0"/>
              <a:t> chunking </a:t>
            </a:r>
            <a:r>
              <a:rPr lang="en-GB" dirty="0" err="1"/>
              <a:t>nella</a:t>
            </a:r>
            <a:r>
              <a:rPr lang="en-GB" dirty="0"/>
              <a:t> </a:t>
            </a:r>
            <a:r>
              <a:rPr lang="en-GB" dirty="0" err="1"/>
              <a:t>dimensione</a:t>
            </a:r>
            <a:r>
              <a:rPr lang="en-GB" dirty="0"/>
              <a:t> batch (</a:t>
            </a:r>
            <a:r>
              <a:rPr lang="en-GB" dirty="0" err="1"/>
              <a:t>gli</a:t>
            </a:r>
            <a:r>
              <a:rPr lang="en-GB" dirty="0"/>
              <a:t> </a:t>
            </a:r>
            <a:r>
              <a:rPr lang="en-GB" dirty="0" err="1"/>
              <a:t>altri</a:t>
            </a:r>
            <a:r>
              <a:rPr lang="en-GB" dirty="0"/>
              <a:t> </a:t>
            </a:r>
            <a:r>
              <a:rPr lang="en-GB" dirty="0" err="1"/>
              <a:t>oggetti</a:t>
            </a:r>
            <a:r>
              <a:rPr lang="en-GB" dirty="0"/>
              <a:t> </a:t>
            </a:r>
            <a:r>
              <a:rPr lang="en-GB" dirty="0" err="1"/>
              <a:t>saranno</a:t>
            </a:r>
            <a:r>
              <a:rPr lang="en-GB" dirty="0"/>
              <a:t> </a:t>
            </a:r>
            <a:r>
              <a:rPr lang="en-GB" dirty="0" err="1"/>
              <a:t>copiati</a:t>
            </a:r>
            <a:r>
              <a:rPr lang="en-GB" dirty="0"/>
              <a:t> </a:t>
            </a:r>
            <a:r>
              <a:rPr lang="en-GB" dirty="0" err="1"/>
              <a:t>una</a:t>
            </a:r>
            <a:r>
              <a:rPr lang="en-GB" dirty="0"/>
              <a:t> volta per </a:t>
            </a:r>
            <a:r>
              <a:rPr lang="en-GB" dirty="0" err="1"/>
              <a:t>dispositivo</a:t>
            </a:r>
            <a:r>
              <a:rPr lang="en-GB" dirty="0"/>
              <a:t>). Nel passaggio in avanti, il modulo </a:t>
            </a:r>
            <a:r>
              <a:rPr lang="en-GB" dirty="0" err="1"/>
              <a:t>viene</a:t>
            </a:r>
            <a:r>
              <a:rPr lang="en-GB" dirty="0"/>
              <a:t> </a:t>
            </a:r>
            <a:r>
              <a:rPr lang="en-GB" dirty="0" err="1"/>
              <a:t>replicato</a:t>
            </a:r>
            <a:r>
              <a:rPr lang="en-GB" dirty="0"/>
              <a:t> </a:t>
            </a:r>
            <a:r>
              <a:rPr lang="en-GB" dirty="0" err="1"/>
              <a:t>su</a:t>
            </a:r>
            <a:r>
              <a:rPr lang="en-GB" dirty="0"/>
              <a:t> </a:t>
            </a:r>
            <a:r>
              <a:rPr lang="en-GB" dirty="0" err="1"/>
              <a:t>ogni</a:t>
            </a:r>
            <a:r>
              <a:rPr lang="en-GB" dirty="0"/>
              <a:t> </a:t>
            </a:r>
            <a:r>
              <a:rPr lang="en-GB" dirty="0" err="1"/>
              <a:t>dispositivo</a:t>
            </a:r>
            <a:r>
              <a:rPr lang="en-GB" dirty="0"/>
              <a:t> e </a:t>
            </a:r>
            <a:r>
              <a:rPr lang="en-GB" dirty="0" err="1"/>
              <a:t>ogni</a:t>
            </a:r>
            <a:r>
              <a:rPr lang="en-GB" dirty="0"/>
              <a:t> replica </a:t>
            </a:r>
            <a:r>
              <a:rPr lang="en-GB" dirty="0" err="1"/>
              <a:t>gestisce</a:t>
            </a:r>
            <a:r>
              <a:rPr lang="en-GB" dirty="0"/>
              <a:t> </a:t>
            </a:r>
            <a:r>
              <a:rPr lang="en-GB" dirty="0" err="1"/>
              <a:t>una</a:t>
            </a:r>
            <a:r>
              <a:rPr lang="en-GB" dirty="0"/>
              <a:t> </a:t>
            </a:r>
            <a:r>
              <a:rPr lang="en-GB" dirty="0" err="1"/>
              <a:t>parte</a:t>
            </a:r>
            <a:r>
              <a:rPr lang="en-GB" dirty="0"/>
              <a:t> </a:t>
            </a:r>
            <a:r>
              <a:rPr lang="en-GB" dirty="0" err="1"/>
              <a:t>dell'input</a:t>
            </a:r>
            <a:r>
              <a:rPr lang="en-GB" dirty="0"/>
              <a:t>. Durante la backpropagation, </a:t>
            </a:r>
            <a:r>
              <a:rPr lang="en-GB" dirty="0" err="1"/>
              <a:t>i</a:t>
            </a:r>
            <a:r>
              <a:rPr lang="en-GB" dirty="0"/>
              <a:t> </a:t>
            </a:r>
            <a:r>
              <a:rPr lang="en-GB" dirty="0" err="1"/>
              <a:t>gradienti</a:t>
            </a:r>
            <a:r>
              <a:rPr lang="en-GB" dirty="0"/>
              <a:t> di </a:t>
            </a:r>
            <a:r>
              <a:rPr lang="en-GB" dirty="0" err="1"/>
              <a:t>ciascuna</a:t>
            </a:r>
            <a:r>
              <a:rPr lang="en-GB" dirty="0"/>
              <a:t> replica </a:t>
            </a:r>
            <a:r>
              <a:rPr lang="en-GB" dirty="0" err="1"/>
              <a:t>vengono</a:t>
            </a:r>
            <a:r>
              <a:rPr lang="en-GB" dirty="0"/>
              <a:t> </a:t>
            </a:r>
            <a:r>
              <a:rPr lang="en-GB" dirty="0" err="1"/>
              <a:t>sommati</a:t>
            </a:r>
            <a:r>
              <a:rPr lang="en-GB" dirty="0"/>
              <a:t> </a:t>
            </a:r>
            <a:r>
              <a:rPr lang="en-GB" dirty="0" err="1"/>
              <a:t>nel</a:t>
            </a:r>
            <a:r>
              <a:rPr lang="en-GB" dirty="0"/>
              <a:t> modulo </a:t>
            </a:r>
            <a:r>
              <a:rPr lang="en-GB" dirty="0" err="1"/>
              <a:t>originale</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NUM_WORKERS: </a:t>
            </a:r>
            <a:r>
              <a:rPr lang="en-GB" dirty="0" err="1"/>
              <a:t>quanti</a:t>
            </a:r>
            <a:r>
              <a:rPr lang="en-GB" dirty="0"/>
              <a:t> </a:t>
            </a:r>
            <a:r>
              <a:rPr lang="en-GB" dirty="0" err="1"/>
              <a:t>sottoprocessi</a:t>
            </a:r>
            <a:r>
              <a:rPr lang="en-GB" dirty="0"/>
              <a:t> </a:t>
            </a:r>
            <a:r>
              <a:rPr lang="en-GB" dirty="0" err="1"/>
              <a:t>utilizzare</a:t>
            </a:r>
            <a:r>
              <a:rPr lang="en-GB" dirty="0"/>
              <a:t> per il </a:t>
            </a:r>
            <a:r>
              <a:rPr lang="en-GB" dirty="0" err="1"/>
              <a:t>caricamento</a:t>
            </a:r>
            <a:r>
              <a:rPr lang="en-GB" dirty="0"/>
              <a:t> </a:t>
            </a:r>
            <a:r>
              <a:rPr lang="en-GB" dirty="0" err="1"/>
              <a:t>dei</a:t>
            </a:r>
            <a:r>
              <a:rPr lang="en-GB" dirty="0"/>
              <a:t> </a:t>
            </a:r>
            <a:r>
              <a:rPr lang="en-GB" dirty="0" err="1"/>
              <a:t>dati</a:t>
            </a:r>
            <a:r>
              <a:rPr lang="en-GB" dirty="0"/>
              <a:t>. 0 </a:t>
            </a:r>
            <a:r>
              <a:rPr lang="en-GB" dirty="0" err="1"/>
              <a:t>significa</a:t>
            </a:r>
            <a:r>
              <a:rPr lang="en-GB" dirty="0"/>
              <a:t> </a:t>
            </a:r>
            <a:r>
              <a:rPr lang="en-GB" dirty="0" err="1"/>
              <a:t>che</a:t>
            </a:r>
            <a:r>
              <a:rPr lang="en-GB" dirty="0"/>
              <a:t> </a:t>
            </a:r>
            <a:r>
              <a:rPr lang="en-GB" dirty="0" err="1"/>
              <a:t>i</a:t>
            </a:r>
            <a:r>
              <a:rPr lang="en-GB" dirty="0"/>
              <a:t> </a:t>
            </a:r>
            <a:r>
              <a:rPr lang="en-GB" dirty="0" err="1"/>
              <a:t>dati</a:t>
            </a:r>
            <a:r>
              <a:rPr lang="en-GB" dirty="0"/>
              <a:t> </a:t>
            </a:r>
            <a:r>
              <a:rPr lang="en-GB" dirty="0" err="1"/>
              <a:t>saranno</a:t>
            </a:r>
            <a:r>
              <a:rPr lang="en-GB" dirty="0"/>
              <a:t> </a:t>
            </a:r>
            <a:r>
              <a:rPr lang="en-GB" dirty="0" err="1"/>
              <a:t>caricati</a:t>
            </a:r>
            <a:r>
              <a:rPr lang="en-GB" dirty="0"/>
              <a:t> </a:t>
            </a:r>
            <a:r>
              <a:rPr lang="en-GB" dirty="0" err="1"/>
              <a:t>nel</a:t>
            </a:r>
            <a:r>
              <a:rPr lang="en-GB" dirty="0"/>
              <a:t> </a:t>
            </a:r>
            <a:r>
              <a:rPr lang="en-GB" dirty="0" err="1"/>
              <a:t>processo</a:t>
            </a:r>
            <a:r>
              <a:rPr lang="en-GB" dirty="0"/>
              <a:t> </a:t>
            </a:r>
            <a:r>
              <a:rPr lang="en-GB" dirty="0" err="1"/>
              <a:t>principale</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PREFETCH_FACTOR: </a:t>
            </a:r>
            <a:r>
              <a:rPr lang="it-IT" dirty="0"/>
              <a:t>In general, </a:t>
            </a:r>
            <a:r>
              <a:rPr lang="it-IT" dirty="0" err="1"/>
              <a:t>DataLoader</a:t>
            </a:r>
            <a:r>
              <a:rPr lang="it-IT" dirty="0"/>
              <a:t> </a:t>
            </a:r>
            <a:r>
              <a:rPr lang="it-IT" dirty="0" err="1"/>
              <a:t>tries</a:t>
            </a:r>
            <a:r>
              <a:rPr lang="it-IT" dirty="0"/>
              <a:t> to </a:t>
            </a:r>
            <a:r>
              <a:rPr lang="it-IT" dirty="0" err="1"/>
              <a:t>return</a:t>
            </a:r>
            <a:r>
              <a:rPr lang="it-IT" dirty="0"/>
              <a:t> the first batch </a:t>
            </a:r>
            <a:r>
              <a:rPr lang="it-IT" dirty="0" err="1"/>
              <a:t>as</a:t>
            </a:r>
            <a:r>
              <a:rPr lang="it-IT" dirty="0"/>
              <a:t> </a:t>
            </a:r>
            <a:r>
              <a:rPr lang="it-IT" dirty="0" err="1"/>
              <a:t>soon</a:t>
            </a:r>
            <a:r>
              <a:rPr lang="it-IT" dirty="0"/>
              <a:t> </a:t>
            </a:r>
            <a:r>
              <a:rPr lang="it-IT" dirty="0" err="1"/>
              <a:t>as</a:t>
            </a:r>
            <a:r>
              <a:rPr lang="it-IT" dirty="0"/>
              <a:t> </a:t>
            </a:r>
            <a:r>
              <a:rPr lang="it-IT" dirty="0" err="1"/>
              <a:t>possible</a:t>
            </a:r>
            <a:r>
              <a:rPr lang="it-IT" dirty="0"/>
              <a:t> </a:t>
            </a:r>
            <a:r>
              <a:rPr lang="it-IT" dirty="0" err="1"/>
              <a:t>upon</a:t>
            </a:r>
            <a:r>
              <a:rPr lang="it-IT" dirty="0"/>
              <a:t> </a:t>
            </a:r>
            <a:r>
              <a:rPr lang="it-IT" dirty="0" err="1"/>
              <a:t>request</a:t>
            </a:r>
            <a:r>
              <a:rPr lang="it-IT" dirty="0"/>
              <a:t> (</a:t>
            </a:r>
            <a:r>
              <a:rPr lang="it-IT" dirty="0" err="1"/>
              <a:t>rather</a:t>
            </a:r>
            <a:r>
              <a:rPr lang="it-IT" dirty="0"/>
              <a:t> </a:t>
            </a:r>
            <a:r>
              <a:rPr lang="it-IT" dirty="0" err="1"/>
              <a:t>than</a:t>
            </a:r>
            <a:r>
              <a:rPr lang="it-IT" dirty="0"/>
              <a:t> load </a:t>
            </a:r>
            <a:r>
              <a:rPr lang="it-IT" dirty="0" err="1"/>
              <a:t>WxP</a:t>
            </a:r>
            <a:r>
              <a:rPr lang="it-IT" dirty="0"/>
              <a:t> </a:t>
            </a:r>
            <a:r>
              <a:rPr lang="it-IT" dirty="0" err="1"/>
              <a:t>batches</a:t>
            </a:r>
            <a:r>
              <a:rPr lang="it-IT" dirty="0"/>
              <a:t> in </a:t>
            </a:r>
            <a:r>
              <a:rPr lang="it-IT" dirty="0" err="1"/>
              <a:t>advance</a:t>
            </a:r>
            <a:r>
              <a:rPr lang="it-IT" dirty="0"/>
              <a:t> </a:t>
            </a:r>
            <a:r>
              <a:rPr lang="it-IT" dirty="0" err="1"/>
              <a:t>before</a:t>
            </a:r>
            <a:r>
              <a:rPr lang="it-IT" dirty="0"/>
              <a:t> </a:t>
            </a:r>
            <a:r>
              <a:rPr lang="it-IT" dirty="0" err="1"/>
              <a:t>returning</a:t>
            </a:r>
            <a:r>
              <a:rPr lang="it-IT" dirty="0"/>
              <a:t>). With </a:t>
            </a:r>
            <a:r>
              <a:rPr lang="it-IT" dirty="0" err="1"/>
              <a:t>prefetch_factor</a:t>
            </a:r>
            <a:r>
              <a:rPr lang="it-IT" dirty="0"/>
              <a:t> &gt; 0, </a:t>
            </a:r>
            <a:r>
              <a:rPr lang="it-IT" dirty="0" err="1"/>
              <a:t>while</a:t>
            </a:r>
            <a:r>
              <a:rPr lang="it-IT" dirty="0"/>
              <a:t> the </a:t>
            </a:r>
            <a:r>
              <a:rPr lang="it-IT" dirty="0" err="1"/>
              <a:t>forward</a:t>
            </a:r>
            <a:r>
              <a:rPr lang="it-IT" dirty="0"/>
              <a:t> and backward </a:t>
            </a:r>
            <a:r>
              <a:rPr lang="it-IT" dirty="0" err="1"/>
              <a:t>passes</a:t>
            </a:r>
            <a:r>
              <a:rPr lang="it-IT" dirty="0"/>
              <a:t> </a:t>
            </a:r>
            <a:r>
              <a:rPr lang="it-IT" dirty="0" err="1"/>
              <a:t>happen</a:t>
            </a:r>
            <a:r>
              <a:rPr lang="it-IT" dirty="0"/>
              <a:t>, </a:t>
            </a:r>
            <a:r>
              <a:rPr lang="it-IT" dirty="0" err="1"/>
              <a:t>DataLoader</a:t>
            </a:r>
            <a:r>
              <a:rPr lang="it-IT" dirty="0"/>
              <a:t> </a:t>
            </a:r>
            <a:r>
              <a:rPr lang="it-IT" dirty="0" err="1"/>
              <a:t>tries</a:t>
            </a:r>
            <a:r>
              <a:rPr lang="it-IT" dirty="0"/>
              <a:t> to </a:t>
            </a:r>
            <a:r>
              <a:rPr lang="it-IT" dirty="0" err="1"/>
              <a:t>prepare</a:t>
            </a:r>
            <a:r>
              <a:rPr lang="it-IT" dirty="0"/>
              <a:t> </a:t>
            </a:r>
            <a:r>
              <a:rPr lang="it-IT" dirty="0" err="1"/>
              <a:t>as</a:t>
            </a:r>
            <a:r>
              <a:rPr lang="it-IT" dirty="0"/>
              <a:t> </a:t>
            </a:r>
            <a:r>
              <a:rPr lang="it-IT" dirty="0" err="1"/>
              <a:t>many</a:t>
            </a:r>
            <a:r>
              <a:rPr lang="it-IT" dirty="0"/>
              <a:t> </a:t>
            </a:r>
            <a:r>
              <a:rPr lang="it-IT" dirty="0" err="1"/>
              <a:t>subsequent</a:t>
            </a:r>
            <a:r>
              <a:rPr lang="it-IT" dirty="0"/>
              <a:t> </a:t>
            </a:r>
            <a:r>
              <a:rPr lang="it-IT" dirty="0" err="1"/>
              <a:t>batches</a:t>
            </a:r>
            <a:r>
              <a:rPr lang="it-IT" dirty="0"/>
              <a:t> </a:t>
            </a:r>
            <a:r>
              <a:rPr lang="it-IT" dirty="0" err="1"/>
              <a:t>as</a:t>
            </a:r>
            <a:r>
              <a:rPr lang="it-IT" dirty="0"/>
              <a:t> </a:t>
            </a:r>
            <a:r>
              <a:rPr lang="it-IT" dirty="0" err="1"/>
              <a:t>possible</a:t>
            </a:r>
            <a:r>
              <a:rPr lang="it-IT" dirty="0"/>
              <a:t> up to the </a:t>
            </a:r>
            <a:r>
              <a:rPr lang="it-IT" dirty="0" err="1"/>
              <a:t>limit</a:t>
            </a:r>
            <a:r>
              <a:rPr lang="it-IT" dirty="0"/>
              <a:t> set by the </a:t>
            </a:r>
            <a:r>
              <a:rPr lang="it-IT" dirty="0" err="1"/>
              <a:t>prefetch_factor</a:t>
            </a:r>
            <a:r>
              <a:rPr lang="it-IT" dirty="0"/>
              <a:t> and </a:t>
            </a:r>
            <a:r>
              <a:rPr lang="it-IT" dirty="0" err="1"/>
              <a:t>saves</a:t>
            </a:r>
            <a:r>
              <a:rPr lang="it-IT" dirty="0"/>
              <a:t> </a:t>
            </a:r>
            <a:r>
              <a:rPr lang="it-IT" dirty="0" err="1"/>
              <a:t>those</a:t>
            </a:r>
            <a:r>
              <a:rPr lang="it-IT" dirty="0"/>
              <a:t> </a:t>
            </a:r>
            <a:r>
              <a:rPr lang="it-IT" dirty="0" err="1"/>
              <a:t>batches</a:t>
            </a:r>
            <a:r>
              <a:rPr lang="it-IT" dirty="0"/>
              <a:t> in a buffer. </a:t>
            </a:r>
            <a:r>
              <a:rPr lang="it-IT" dirty="0" err="1"/>
              <a:t>When</a:t>
            </a:r>
            <a:r>
              <a:rPr lang="it-IT" dirty="0"/>
              <a:t> the model </a:t>
            </a:r>
            <a:r>
              <a:rPr lang="it-IT" dirty="0" err="1"/>
              <a:t>requests</a:t>
            </a:r>
            <a:r>
              <a:rPr lang="it-IT" dirty="0"/>
              <a:t> the </a:t>
            </a:r>
            <a:r>
              <a:rPr lang="it-IT" dirty="0" err="1"/>
              <a:t>next</a:t>
            </a:r>
            <a:r>
              <a:rPr lang="it-IT" dirty="0"/>
              <a:t> batch, </a:t>
            </a:r>
            <a:r>
              <a:rPr lang="it-IT" dirty="0" err="1"/>
              <a:t>DataLoader</a:t>
            </a:r>
            <a:r>
              <a:rPr lang="it-IT" dirty="0"/>
              <a:t> </a:t>
            </a:r>
            <a:r>
              <a:rPr lang="it-IT" dirty="0" err="1"/>
              <a:t>immediately</a:t>
            </a:r>
            <a:r>
              <a:rPr lang="it-IT" dirty="0"/>
              <a:t> </a:t>
            </a:r>
            <a:r>
              <a:rPr lang="it-IT" dirty="0" err="1"/>
              <a:t>pops</a:t>
            </a:r>
            <a:r>
              <a:rPr lang="it-IT" dirty="0"/>
              <a:t> off the first batch from the buffer, </a:t>
            </a:r>
            <a:r>
              <a:rPr lang="it-IT" dirty="0" err="1"/>
              <a:t>regardless</a:t>
            </a:r>
            <a:r>
              <a:rPr lang="it-IT" dirty="0"/>
              <a:t> of </a:t>
            </a:r>
            <a:r>
              <a:rPr lang="it-IT" dirty="0" err="1"/>
              <a:t>whether</a:t>
            </a:r>
            <a:r>
              <a:rPr lang="it-IT" dirty="0"/>
              <a:t> the buffer </a:t>
            </a:r>
            <a:r>
              <a:rPr lang="it-IT" dirty="0" err="1"/>
              <a:t>is</a:t>
            </a:r>
            <a:r>
              <a:rPr lang="it-IT" dirty="0"/>
              <a:t> full or </a:t>
            </a:r>
            <a:r>
              <a:rPr lang="it-IT" dirty="0" err="1"/>
              <a:t>not</a:t>
            </a:r>
            <a:r>
              <a:rPr lang="it-IT" dirty="0"/>
              <a:t>. </a:t>
            </a:r>
            <a:r>
              <a:rPr lang="it-IT" dirty="0" err="1"/>
              <a:t>Then</a:t>
            </a:r>
            <a:r>
              <a:rPr lang="it-IT" dirty="0"/>
              <a:t>, </a:t>
            </a:r>
            <a:r>
              <a:rPr lang="it-IT" dirty="0" err="1"/>
              <a:t>it</a:t>
            </a:r>
            <a:r>
              <a:rPr lang="it-IT" dirty="0"/>
              <a:t> </a:t>
            </a:r>
            <a:r>
              <a:rPr lang="it-IT" dirty="0" err="1"/>
              <a:t>goes</a:t>
            </a:r>
            <a:r>
              <a:rPr lang="it-IT" dirty="0"/>
              <a:t> back and </a:t>
            </a:r>
            <a:r>
              <a:rPr lang="it-IT" dirty="0" err="1"/>
              <a:t>tries</a:t>
            </a:r>
            <a:r>
              <a:rPr lang="it-IT" dirty="0"/>
              <a:t> to </a:t>
            </a:r>
            <a:r>
              <a:rPr lang="it-IT" dirty="0" err="1"/>
              <a:t>fill</a:t>
            </a:r>
            <a:r>
              <a:rPr lang="it-IT" dirty="0"/>
              <a:t> up the buffer </a:t>
            </a:r>
            <a:r>
              <a:rPr lang="it-IT" dirty="0" err="1"/>
              <a:t>while</a:t>
            </a:r>
            <a:r>
              <a:rPr lang="it-IT" dirty="0"/>
              <a:t> the model </a:t>
            </a:r>
            <a:r>
              <a:rPr lang="it-IT" dirty="0" err="1"/>
              <a:t>executes</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1689546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Aggiungere</a:t>
            </a:r>
            <a:r>
              <a:rPr lang="en-GB" dirty="0"/>
              <a:t> </a:t>
            </a:r>
            <a:r>
              <a:rPr lang="en-GB" dirty="0" err="1"/>
              <a:t>pseudocodice</a:t>
            </a:r>
            <a:r>
              <a:rPr lang="en-GB" dirty="0"/>
              <a:t> nuovo</a:t>
            </a:r>
            <a:endParaRPr dirty="0"/>
          </a:p>
        </p:txBody>
      </p:sp>
    </p:spTree>
    <p:extLst>
      <p:ext uri="{BB962C8B-B14F-4D97-AF65-F5344CB8AC3E}">
        <p14:creationId xmlns:p14="http://schemas.microsoft.com/office/powerpoint/2010/main" val="740733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Aggiungere</a:t>
            </a:r>
            <a:r>
              <a:rPr lang="en-GB" dirty="0"/>
              <a:t> </a:t>
            </a:r>
            <a:r>
              <a:rPr lang="en-GB" dirty="0" err="1"/>
              <a:t>pseudocodice</a:t>
            </a:r>
            <a:r>
              <a:rPr lang="en-GB" dirty="0"/>
              <a:t> nuovo</a:t>
            </a:r>
            <a:endParaRPr dirty="0"/>
          </a:p>
        </p:txBody>
      </p:sp>
    </p:spTree>
    <p:extLst>
      <p:ext uri="{BB962C8B-B14F-4D97-AF65-F5344CB8AC3E}">
        <p14:creationId xmlns:p14="http://schemas.microsoft.com/office/powerpoint/2010/main" val="334849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b="0" i="0" u="none" strike="noStrike" dirty="0">
                <a:solidFill>
                  <a:schemeClr val="bg1">
                    <a:lumMod val="20000"/>
                    <a:lumOff val="80000"/>
                  </a:schemeClr>
                </a:solidFill>
                <a:effectLst/>
                <a:latin typeface="Avenir Next LT Pro" panose="020B0504020202020204" pitchFamily="34" charset="0"/>
              </a:rPr>
              <a:t>Per migliorare la luminosità si può aumentare l’ISO, introducendo però rumore aggiuntivo.</a:t>
            </a:r>
            <a:r>
              <a:rPr lang="en-US" sz="1100" b="0" i="0" dirty="0">
                <a:solidFill>
                  <a:schemeClr val="bg1">
                    <a:lumMod val="20000"/>
                    <a:lumOff val="80000"/>
                  </a:schemeClr>
                </a:solidFill>
                <a:effectLst/>
                <a:latin typeface="Avenir Next LT Pro" panose="020B0504020202020204" pitchFamily="34" charset="0"/>
              </a:rPr>
              <a:t>​ </a:t>
            </a:r>
            <a:r>
              <a:rPr lang="it-IT" sz="1100" b="0" i="0" u="none" strike="noStrike" dirty="0">
                <a:solidFill>
                  <a:schemeClr val="bg1">
                    <a:lumMod val="20000"/>
                    <a:lumOff val="80000"/>
                  </a:schemeClr>
                </a:solidFill>
                <a:effectLst/>
                <a:latin typeface="Avenir Next LT Pro" panose="020B0504020202020204" pitchFamily="34" charset="0"/>
              </a:rPr>
              <a:t>Altre soluzioni possono essere aumentare il tempo di esposizione, l’apertura focale o usare il flash. Ma ognuno di essi introduce ulteriori problematiche.</a:t>
            </a:r>
            <a:r>
              <a:rPr lang="en-US" sz="1100" b="0" i="0" dirty="0">
                <a:solidFill>
                  <a:schemeClr val="bg1">
                    <a:lumMod val="20000"/>
                    <a:lumOff val="80000"/>
                  </a:schemeClr>
                </a:solidFill>
                <a:effectLst/>
                <a:latin typeface="Avenir Next LT Pro" panose="020B050402020202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Aggiungere</a:t>
            </a:r>
            <a:r>
              <a:rPr lang="en-GB" dirty="0"/>
              <a:t> </a:t>
            </a:r>
            <a:r>
              <a:rPr lang="en-GB" dirty="0" err="1"/>
              <a:t>pseudocodice</a:t>
            </a:r>
            <a:r>
              <a:rPr lang="en-GB" dirty="0"/>
              <a:t> nuovo</a:t>
            </a:r>
            <a:endParaRPr dirty="0"/>
          </a:p>
        </p:txBody>
      </p:sp>
    </p:spTree>
    <p:extLst>
      <p:ext uri="{BB962C8B-B14F-4D97-AF65-F5344CB8AC3E}">
        <p14:creationId xmlns:p14="http://schemas.microsoft.com/office/powerpoint/2010/main" val="2603268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a:t>Esempio risultati positivi, esempio risultati negativi</a:t>
            </a:r>
          </a:p>
        </p:txBody>
      </p:sp>
      <p:sp>
        <p:nvSpPr>
          <p:cNvPr id="4" name="Slide Number Placeholder 3"/>
          <p:cNvSpPr>
            <a:spLocks noGrp="1"/>
          </p:cNvSpPr>
          <p:nvPr>
            <p:ph type="sldNum" sz="quarter" idx="5"/>
          </p:nvPr>
        </p:nvSpPr>
        <p:spPr/>
        <p:txBody>
          <a:bodyPr/>
          <a:lstStyle/>
          <a:p>
            <a:fld id="{526D785F-1D2A-1E4A-8A17-AD0762D3637B}" type="slidenum">
              <a:rPr lang="it-IT" smtClean="0"/>
              <a:t>42</a:t>
            </a:fld>
            <a:endParaRPr lang="it-IT"/>
          </a:p>
        </p:txBody>
      </p:sp>
    </p:spTree>
    <p:extLst>
      <p:ext uri="{BB962C8B-B14F-4D97-AF65-F5344CB8AC3E}">
        <p14:creationId xmlns:p14="http://schemas.microsoft.com/office/powerpoint/2010/main" val="5054291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a:t>Esempio risultati positivi, esempio risultati negativi</a:t>
            </a:r>
          </a:p>
        </p:txBody>
      </p:sp>
      <p:sp>
        <p:nvSpPr>
          <p:cNvPr id="4" name="Slide Number Placeholder 3"/>
          <p:cNvSpPr>
            <a:spLocks noGrp="1"/>
          </p:cNvSpPr>
          <p:nvPr>
            <p:ph type="sldNum" sz="quarter" idx="5"/>
          </p:nvPr>
        </p:nvSpPr>
        <p:spPr/>
        <p:txBody>
          <a:bodyPr/>
          <a:lstStyle/>
          <a:p>
            <a:fld id="{526D785F-1D2A-1E4A-8A17-AD0762D3637B}" type="slidenum">
              <a:rPr lang="it-IT" smtClean="0"/>
              <a:t>43</a:t>
            </a:fld>
            <a:endParaRPr lang="it-IT"/>
          </a:p>
        </p:txBody>
      </p:sp>
    </p:spTree>
    <p:extLst>
      <p:ext uri="{BB962C8B-B14F-4D97-AF65-F5344CB8AC3E}">
        <p14:creationId xmlns:p14="http://schemas.microsoft.com/office/powerpoint/2010/main" val="1640897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a:t>Esempio risultati positivi, esempio risultati negativi</a:t>
            </a:r>
          </a:p>
        </p:txBody>
      </p:sp>
      <p:sp>
        <p:nvSpPr>
          <p:cNvPr id="4" name="Slide Number Placeholder 3"/>
          <p:cNvSpPr>
            <a:spLocks noGrp="1"/>
          </p:cNvSpPr>
          <p:nvPr>
            <p:ph type="sldNum" sz="quarter" idx="5"/>
          </p:nvPr>
        </p:nvSpPr>
        <p:spPr/>
        <p:txBody>
          <a:bodyPr/>
          <a:lstStyle/>
          <a:p>
            <a:fld id="{526D785F-1D2A-1E4A-8A17-AD0762D3637B}" type="slidenum">
              <a:rPr lang="it-IT" smtClean="0"/>
              <a:t>44</a:t>
            </a:fld>
            <a:endParaRPr lang="it-IT"/>
          </a:p>
        </p:txBody>
      </p:sp>
    </p:spTree>
    <p:extLst>
      <p:ext uri="{BB962C8B-B14F-4D97-AF65-F5344CB8AC3E}">
        <p14:creationId xmlns:p14="http://schemas.microsoft.com/office/powerpoint/2010/main" val="2816642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a:t>Esempio risultati positivi, esempio risultati negativi</a:t>
            </a:r>
          </a:p>
        </p:txBody>
      </p:sp>
      <p:sp>
        <p:nvSpPr>
          <p:cNvPr id="4" name="Slide Number Placeholder 3"/>
          <p:cNvSpPr>
            <a:spLocks noGrp="1"/>
          </p:cNvSpPr>
          <p:nvPr>
            <p:ph type="sldNum" sz="quarter" idx="5"/>
          </p:nvPr>
        </p:nvSpPr>
        <p:spPr/>
        <p:txBody>
          <a:bodyPr/>
          <a:lstStyle/>
          <a:p>
            <a:fld id="{526D785F-1D2A-1E4A-8A17-AD0762D3637B}" type="slidenum">
              <a:rPr lang="it-IT" smtClean="0"/>
              <a:t>45</a:t>
            </a:fld>
            <a:endParaRPr lang="it-IT"/>
          </a:p>
        </p:txBody>
      </p:sp>
    </p:spTree>
    <p:extLst>
      <p:ext uri="{BB962C8B-B14F-4D97-AF65-F5344CB8AC3E}">
        <p14:creationId xmlns:p14="http://schemas.microsoft.com/office/powerpoint/2010/main" val="4112198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a:t>Polarizzazione del modello: per ora il modello è Addestrato solo su immagini </a:t>
            </a:r>
            <a:r>
              <a:rPr lang="it-IT" err="1"/>
              <a:t>bayer</a:t>
            </a:r>
            <a:r>
              <a:rPr lang="it-IT"/>
              <a:t>. Si potrebbe estendere ad altri sensori o usando reti diverse o avere una sola rete che in funzione dell’input si comporta diversamente.</a:t>
            </a:r>
          </a:p>
        </p:txBody>
      </p:sp>
      <p:sp>
        <p:nvSpPr>
          <p:cNvPr id="4" name="Slide Number Placeholder 3"/>
          <p:cNvSpPr>
            <a:spLocks noGrp="1"/>
          </p:cNvSpPr>
          <p:nvPr>
            <p:ph type="sldNum" sz="quarter" idx="5"/>
          </p:nvPr>
        </p:nvSpPr>
        <p:spPr/>
        <p:txBody>
          <a:bodyPr/>
          <a:lstStyle/>
          <a:p>
            <a:fld id="{526D785F-1D2A-1E4A-8A17-AD0762D3637B}" type="slidenum">
              <a:rPr lang="it-IT" smtClean="0"/>
              <a:t>47</a:t>
            </a:fld>
            <a:endParaRPr lang="it-IT"/>
          </a:p>
        </p:txBody>
      </p:sp>
    </p:spTree>
    <p:extLst>
      <p:ext uri="{BB962C8B-B14F-4D97-AF65-F5344CB8AC3E}">
        <p14:creationId xmlns:p14="http://schemas.microsoft.com/office/powerpoint/2010/main" val="1994064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7950" indent="0" algn="l" rtl="0" fontAlgn="base">
              <a:buNone/>
            </a:pPr>
            <a:r>
              <a:rPr lang="it-IT" sz="1100" b="0" i="0" u="none" strike="noStrike">
                <a:solidFill>
                  <a:schemeClr val="bg1">
                    <a:lumMod val="20000"/>
                    <a:lumOff val="80000"/>
                  </a:schemeClr>
                </a:solidFill>
                <a:effectLst/>
                <a:latin typeface="Avenir Next LT Pro" panose="020B0504020202020204" pitchFamily="34" charset="0"/>
              </a:rPr>
              <a:t>L’idea </a:t>
            </a:r>
            <a:r>
              <a:rPr lang="it-IT" sz="1100" b="0" i="0" u="none" strike="noStrike" dirty="0">
                <a:solidFill>
                  <a:schemeClr val="bg1">
                    <a:lumMod val="20000"/>
                    <a:lumOff val="80000"/>
                  </a:schemeClr>
                </a:solidFill>
                <a:effectLst/>
                <a:latin typeface="Avenir Next LT Pro" panose="020B0504020202020204" pitchFamily="34" charset="0"/>
              </a:rPr>
              <a:t>è dunque quella di produrre immagini migliori attraverso un approccio </a:t>
            </a:r>
            <a:r>
              <a:rPr lang="it-IT" sz="1100" b="0" i="1" u="none" strike="noStrike" dirty="0">
                <a:solidFill>
                  <a:schemeClr val="bg1">
                    <a:lumMod val="20000"/>
                    <a:lumOff val="80000"/>
                  </a:schemeClr>
                </a:solidFill>
                <a:effectLst/>
                <a:latin typeface="Avenir Next LT Pro" panose="020B0504020202020204" pitchFamily="34" charset="0"/>
              </a:rPr>
              <a:t>data-</a:t>
            </a:r>
            <a:r>
              <a:rPr lang="it-IT" sz="1100" b="0" i="1" u="none" strike="noStrike" dirty="0" err="1">
                <a:solidFill>
                  <a:schemeClr val="bg1">
                    <a:lumMod val="20000"/>
                    <a:lumOff val="80000"/>
                  </a:schemeClr>
                </a:solidFill>
                <a:effectLst/>
                <a:latin typeface="Avenir Next LT Pro" panose="020B0504020202020204" pitchFamily="34" charset="0"/>
              </a:rPr>
              <a:t>driven</a:t>
            </a:r>
            <a:r>
              <a:rPr lang="it-IT" sz="1100" b="0" i="1" u="none" strike="noStrike" dirty="0">
                <a:solidFill>
                  <a:schemeClr val="bg1">
                    <a:lumMod val="20000"/>
                    <a:lumOff val="80000"/>
                  </a:schemeClr>
                </a:solidFill>
                <a:effectLst/>
                <a:latin typeface="Avenir Next LT Pro" panose="020B0504020202020204" pitchFamily="34" charset="0"/>
              </a:rPr>
              <a:t>.</a:t>
            </a:r>
            <a:endParaRPr lang="en-US" b="0" i="0" dirty="0">
              <a:solidFill>
                <a:schemeClr val="bg1">
                  <a:lumMod val="20000"/>
                  <a:lumOff val="80000"/>
                </a:schemeClr>
              </a:solidFill>
              <a:effectLst/>
              <a:latin typeface="Segoe UI" panose="020B050204020402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cd4d260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cd4d260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fcd4d260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fcd4d260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fcd4d260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fcd4d260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023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9"/>
        <p:cNvGrpSpPr/>
        <p:nvPr/>
      </p:nvGrpSpPr>
      <p:grpSpPr>
        <a:xfrm>
          <a:off x="0" y="0"/>
          <a:ext cx="0" cy="0"/>
          <a:chOff x="0" y="0"/>
          <a:chExt cx="0" cy="0"/>
        </a:xfrm>
      </p:grpSpPr>
      <p:grpSp>
        <p:nvGrpSpPr>
          <p:cNvPr id="10" name="Google Shape;10;p2"/>
          <p:cNvGrpSpPr/>
          <p:nvPr/>
        </p:nvGrpSpPr>
        <p:grpSpPr>
          <a:xfrm>
            <a:off x="-54500" y="2918637"/>
            <a:ext cx="12245912" cy="3938882"/>
            <a:chOff x="4435" y="7748593"/>
            <a:chExt cx="12182563" cy="5161009"/>
          </a:xfrm>
        </p:grpSpPr>
        <p:sp>
          <p:nvSpPr>
            <p:cNvPr id="11" name="Google Shape;11;p2"/>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3;p2"/>
          <p:cNvSpPr txBox="1">
            <a:spLocks noGrp="1"/>
          </p:cNvSpPr>
          <p:nvPr>
            <p:ph type="title"/>
          </p:nvPr>
        </p:nvSpPr>
        <p:spPr>
          <a:xfrm>
            <a:off x="415600" y="2574580"/>
            <a:ext cx="11360700" cy="12306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44" name="Google Shape;44;p2"/>
          <p:cNvSpPr txBox="1">
            <a:spLocks noGrp="1"/>
          </p:cNvSpPr>
          <p:nvPr>
            <p:ph type="subTitle" idx="1"/>
          </p:nvPr>
        </p:nvSpPr>
        <p:spPr>
          <a:xfrm>
            <a:off x="432800" y="5715300"/>
            <a:ext cx="113799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a:endParaRPr/>
          </a:p>
        </p:txBody>
      </p:sp>
      <p:sp>
        <p:nvSpPr>
          <p:cNvPr id="45" name="Google Shape;45;p2"/>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444"/>
        <p:cNvGrpSpPr/>
        <p:nvPr/>
      </p:nvGrpSpPr>
      <p:grpSpPr>
        <a:xfrm>
          <a:off x="0" y="0"/>
          <a:ext cx="0" cy="0"/>
          <a:chOff x="0" y="0"/>
          <a:chExt cx="0" cy="0"/>
        </a:xfrm>
      </p:grpSpPr>
      <p:sp>
        <p:nvSpPr>
          <p:cNvPr id="445" name="Google Shape;445;p14"/>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6" name="Google Shape;446;p14"/>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7" name="Google Shape;447;p14"/>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8" name="Google Shape;448;p14"/>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9" name="Google Shape;449;p14"/>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50" name="Google Shape;450;p14"/>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51" name="Google Shape;451;p14"/>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52" name="Google Shape;452;p14"/>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53" name="Google Shape;453;p14"/>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4" name="Google Shape;454;p14"/>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5" name="Google Shape;455;p14"/>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6" name="Google Shape;456;p14"/>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7" name="Google Shape;457;p14"/>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grpSp>
        <p:nvGrpSpPr>
          <p:cNvPr id="458" name="Google Shape;458;p14"/>
          <p:cNvGrpSpPr/>
          <p:nvPr/>
        </p:nvGrpSpPr>
        <p:grpSpPr>
          <a:xfrm rot="10800000">
            <a:off x="-54500" y="2918637"/>
            <a:ext cx="12245912" cy="3938882"/>
            <a:chOff x="4435" y="7748593"/>
            <a:chExt cx="12182563" cy="5161009"/>
          </a:xfrm>
        </p:grpSpPr>
        <p:sp>
          <p:nvSpPr>
            <p:cNvPr id="459" name="Google Shape;459;p14"/>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4"/>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4"/>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4"/>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4"/>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4"/>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4"/>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4"/>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4"/>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4"/>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4"/>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4"/>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4"/>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4"/>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4"/>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4"/>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4"/>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4"/>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4"/>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4"/>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4"/>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4"/>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4"/>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4"/>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4"/>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4"/>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4"/>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4"/>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4"/>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4"/>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4"/>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4"/>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1" name="Google Shape;491;p14"/>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689"/>
        <p:cNvGrpSpPr/>
        <p:nvPr/>
      </p:nvGrpSpPr>
      <p:grpSpPr>
        <a:xfrm>
          <a:off x="0" y="0"/>
          <a:ext cx="0" cy="0"/>
          <a:chOff x="0" y="0"/>
          <a:chExt cx="0" cy="0"/>
        </a:xfrm>
      </p:grpSpPr>
      <p:grpSp>
        <p:nvGrpSpPr>
          <p:cNvPr id="690" name="Google Shape;690;p20"/>
          <p:cNvGrpSpPr/>
          <p:nvPr/>
        </p:nvGrpSpPr>
        <p:grpSpPr>
          <a:xfrm flipH="1">
            <a:off x="-54500" y="2918637"/>
            <a:ext cx="12245912" cy="3938882"/>
            <a:chOff x="4435" y="7748593"/>
            <a:chExt cx="12182563" cy="5161009"/>
          </a:xfrm>
        </p:grpSpPr>
        <p:sp>
          <p:nvSpPr>
            <p:cNvPr id="691" name="Google Shape;691;p20"/>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0"/>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20"/>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0"/>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0"/>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0"/>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0"/>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0"/>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0"/>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0"/>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0"/>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0"/>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0"/>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0"/>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20"/>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20"/>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0"/>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0"/>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0"/>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0"/>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0"/>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0"/>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0"/>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0"/>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0"/>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0"/>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0"/>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0"/>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0"/>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0"/>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20"/>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0"/>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3" name="Google Shape;723;p20"/>
          <p:cNvSpPr txBox="1">
            <a:spLocks noGrp="1"/>
          </p:cNvSpPr>
          <p:nvPr>
            <p:ph type="subTitle" idx="1"/>
          </p:nvPr>
        </p:nvSpPr>
        <p:spPr>
          <a:xfrm>
            <a:off x="4918475" y="2716900"/>
            <a:ext cx="55815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2100"/>
              <a:buNone/>
              <a:defRPr sz="2100" b="1"/>
            </a:lvl1pPr>
            <a:lvl2pPr lvl="1" algn="r" rtl="0">
              <a:spcBef>
                <a:spcPts val="2100"/>
              </a:spcBef>
              <a:spcAft>
                <a:spcPts val="0"/>
              </a:spcAft>
              <a:buSzPts val="2100"/>
              <a:buNone/>
              <a:defRPr sz="2100" b="1"/>
            </a:lvl2pPr>
            <a:lvl3pPr lvl="2" algn="r" rtl="0">
              <a:spcBef>
                <a:spcPts val="2100"/>
              </a:spcBef>
              <a:spcAft>
                <a:spcPts val="0"/>
              </a:spcAft>
              <a:buSzPts val="2100"/>
              <a:buNone/>
              <a:defRPr sz="2100" b="1"/>
            </a:lvl3pPr>
            <a:lvl4pPr lvl="3" algn="r" rtl="0">
              <a:spcBef>
                <a:spcPts val="2100"/>
              </a:spcBef>
              <a:spcAft>
                <a:spcPts val="0"/>
              </a:spcAft>
              <a:buSzPts val="2100"/>
              <a:buNone/>
              <a:defRPr sz="2100" b="1"/>
            </a:lvl4pPr>
            <a:lvl5pPr lvl="4" algn="r" rtl="0">
              <a:spcBef>
                <a:spcPts val="2100"/>
              </a:spcBef>
              <a:spcAft>
                <a:spcPts val="0"/>
              </a:spcAft>
              <a:buSzPts val="2100"/>
              <a:buNone/>
              <a:defRPr sz="2100" b="1"/>
            </a:lvl5pPr>
            <a:lvl6pPr lvl="5" algn="r" rtl="0">
              <a:spcBef>
                <a:spcPts val="2100"/>
              </a:spcBef>
              <a:spcAft>
                <a:spcPts val="0"/>
              </a:spcAft>
              <a:buSzPts val="2100"/>
              <a:buNone/>
              <a:defRPr sz="2100" b="1"/>
            </a:lvl6pPr>
            <a:lvl7pPr lvl="6" algn="r" rtl="0">
              <a:spcBef>
                <a:spcPts val="2100"/>
              </a:spcBef>
              <a:spcAft>
                <a:spcPts val="0"/>
              </a:spcAft>
              <a:buSzPts val="2100"/>
              <a:buNone/>
              <a:defRPr sz="2100" b="1"/>
            </a:lvl7pPr>
            <a:lvl8pPr lvl="7" algn="r" rtl="0">
              <a:spcBef>
                <a:spcPts val="2100"/>
              </a:spcBef>
              <a:spcAft>
                <a:spcPts val="0"/>
              </a:spcAft>
              <a:buSzPts val="2100"/>
              <a:buNone/>
              <a:defRPr sz="2100" b="1"/>
            </a:lvl8pPr>
            <a:lvl9pPr lvl="8" algn="r" rtl="0">
              <a:spcBef>
                <a:spcPts val="2100"/>
              </a:spcBef>
              <a:spcAft>
                <a:spcPts val="2100"/>
              </a:spcAft>
              <a:buSzPts val="2100"/>
              <a:buNone/>
              <a:defRPr sz="2100" b="1"/>
            </a:lvl9pPr>
          </a:lstStyle>
          <a:p>
            <a:endParaRPr/>
          </a:p>
        </p:txBody>
      </p:sp>
      <p:sp>
        <p:nvSpPr>
          <p:cNvPr id="724" name="Google Shape;724;p20"/>
          <p:cNvSpPr txBox="1">
            <a:spLocks noGrp="1"/>
          </p:cNvSpPr>
          <p:nvPr>
            <p:ph type="title"/>
          </p:nvPr>
        </p:nvSpPr>
        <p:spPr>
          <a:xfrm>
            <a:off x="4918475" y="1784050"/>
            <a:ext cx="5581500" cy="763500"/>
          </a:xfrm>
          <a:prstGeom prst="rect">
            <a:avLst/>
          </a:prstGeom>
        </p:spPr>
        <p:txBody>
          <a:bodyPr spcFirstLastPara="1" wrap="square" lIns="121900" tIns="121900" rIns="121900" bIns="121900" anchor="b"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725" name="Google Shape;725;p20"/>
          <p:cNvSpPr txBox="1">
            <a:spLocks noGrp="1"/>
          </p:cNvSpPr>
          <p:nvPr>
            <p:ph type="body" idx="2"/>
          </p:nvPr>
        </p:nvSpPr>
        <p:spPr>
          <a:xfrm>
            <a:off x="4918525" y="3581700"/>
            <a:ext cx="5581500" cy="1341600"/>
          </a:xfrm>
          <a:prstGeom prst="rect">
            <a:avLst/>
          </a:prstGeom>
        </p:spPr>
        <p:txBody>
          <a:bodyPr spcFirstLastPara="1" wrap="square" lIns="121900" tIns="121900" rIns="121900" bIns="121900" anchor="t" anchorCtr="0">
            <a:noAutofit/>
          </a:bodyPr>
          <a:lstStyle>
            <a:lvl1pPr marL="457200" lvl="0" indent="-349250" algn="r">
              <a:lnSpc>
                <a:spcPct val="100000"/>
              </a:lnSpc>
              <a:spcBef>
                <a:spcPts val="0"/>
              </a:spcBef>
              <a:spcAft>
                <a:spcPts val="0"/>
              </a:spcAft>
              <a:buSzPts val="1900"/>
              <a:buChar char="●"/>
              <a:defRPr/>
            </a:lvl1pPr>
            <a:lvl2pPr marL="914400" lvl="1" indent="-349250" algn="r">
              <a:lnSpc>
                <a:spcPct val="100000"/>
              </a:lnSpc>
              <a:spcBef>
                <a:spcPts val="0"/>
              </a:spcBef>
              <a:spcAft>
                <a:spcPts val="0"/>
              </a:spcAft>
              <a:buSzPts val="1900"/>
              <a:buChar char="○"/>
              <a:defRPr/>
            </a:lvl2pPr>
            <a:lvl3pPr marL="1371600" lvl="2" indent="-349250" algn="r">
              <a:lnSpc>
                <a:spcPct val="100000"/>
              </a:lnSpc>
              <a:spcBef>
                <a:spcPts val="0"/>
              </a:spcBef>
              <a:spcAft>
                <a:spcPts val="0"/>
              </a:spcAft>
              <a:buSzPts val="1900"/>
              <a:buChar char="■"/>
              <a:defRPr/>
            </a:lvl3pPr>
            <a:lvl4pPr marL="1828800" lvl="3" indent="-349250" algn="r">
              <a:lnSpc>
                <a:spcPct val="100000"/>
              </a:lnSpc>
              <a:spcBef>
                <a:spcPts val="0"/>
              </a:spcBef>
              <a:spcAft>
                <a:spcPts val="0"/>
              </a:spcAft>
              <a:buSzPts val="1900"/>
              <a:buChar char="●"/>
              <a:defRPr/>
            </a:lvl4pPr>
            <a:lvl5pPr marL="2286000" lvl="4" indent="-349250" algn="r">
              <a:lnSpc>
                <a:spcPct val="100000"/>
              </a:lnSpc>
              <a:spcBef>
                <a:spcPts val="0"/>
              </a:spcBef>
              <a:spcAft>
                <a:spcPts val="0"/>
              </a:spcAft>
              <a:buSzPts val="1900"/>
              <a:buChar char="○"/>
              <a:defRPr/>
            </a:lvl5pPr>
            <a:lvl6pPr marL="2743200" lvl="5" indent="-349250" algn="r">
              <a:lnSpc>
                <a:spcPct val="100000"/>
              </a:lnSpc>
              <a:spcBef>
                <a:spcPts val="0"/>
              </a:spcBef>
              <a:spcAft>
                <a:spcPts val="0"/>
              </a:spcAft>
              <a:buSzPts val="1900"/>
              <a:buChar char="■"/>
              <a:defRPr/>
            </a:lvl6pPr>
            <a:lvl7pPr marL="3200400" lvl="6" indent="-349250" algn="r">
              <a:lnSpc>
                <a:spcPct val="100000"/>
              </a:lnSpc>
              <a:spcBef>
                <a:spcPts val="0"/>
              </a:spcBef>
              <a:spcAft>
                <a:spcPts val="0"/>
              </a:spcAft>
              <a:buSzPts val="1900"/>
              <a:buChar char="●"/>
              <a:defRPr/>
            </a:lvl7pPr>
            <a:lvl8pPr marL="3657600" lvl="7" indent="-349250" algn="r">
              <a:lnSpc>
                <a:spcPct val="100000"/>
              </a:lnSpc>
              <a:spcBef>
                <a:spcPts val="0"/>
              </a:spcBef>
              <a:spcAft>
                <a:spcPts val="0"/>
              </a:spcAft>
              <a:buSzPts val="1900"/>
              <a:buChar char="○"/>
              <a:defRPr/>
            </a:lvl8pPr>
            <a:lvl9pPr marL="4114800" lvl="8" indent="-349250" algn="r">
              <a:lnSpc>
                <a:spcPct val="100000"/>
              </a:lnSpc>
              <a:spcBef>
                <a:spcPts val="0"/>
              </a:spcBef>
              <a:spcAft>
                <a:spcPts val="0"/>
              </a:spcAft>
              <a:buSzPts val="1900"/>
              <a:buChar char="■"/>
              <a:defRPr/>
            </a:lvl9pPr>
          </a:lstStyle>
          <a:p>
            <a:endParaRPr/>
          </a:p>
        </p:txBody>
      </p:sp>
      <p:sp>
        <p:nvSpPr>
          <p:cNvPr id="726" name="Google Shape;726;p2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1/12/24</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08061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48" name="Google Shape;48;p3"/>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9"/>
        <p:cNvGrpSpPr/>
        <p:nvPr/>
      </p:nvGrpSpPr>
      <p:grpSpPr>
        <a:xfrm>
          <a:off x="0" y="0"/>
          <a:ext cx="0" cy="0"/>
          <a:chOff x="0" y="0"/>
          <a:chExt cx="0" cy="0"/>
        </a:xfrm>
      </p:grpSpPr>
      <p:grpSp>
        <p:nvGrpSpPr>
          <p:cNvPr id="50" name="Google Shape;50;p4"/>
          <p:cNvGrpSpPr/>
          <p:nvPr/>
        </p:nvGrpSpPr>
        <p:grpSpPr>
          <a:xfrm>
            <a:off x="-54500" y="2918637"/>
            <a:ext cx="12245912" cy="3938882"/>
            <a:chOff x="4435" y="7748593"/>
            <a:chExt cx="12182563" cy="5161009"/>
          </a:xfrm>
        </p:grpSpPr>
        <p:sp>
          <p:nvSpPr>
            <p:cNvPr id="51" name="Google Shape;51;p4"/>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4"/>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4"/>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4"/>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4"/>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4"/>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4"/>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4"/>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4"/>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4"/>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4"/>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4"/>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4"/>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4"/>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4" name="Google Shape;84;p4"/>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85" name="Google Shape;85;p4"/>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6"/>
        <p:cNvGrpSpPr/>
        <p:nvPr/>
      </p:nvGrpSpPr>
      <p:grpSpPr>
        <a:xfrm>
          <a:off x="0" y="0"/>
          <a:ext cx="0" cy="0"/>
          <a:chOff x="0" y="0"/>
          <a:chExt cx="0" cy="0"/>
        </a:xfrm>
      </p:grpSpPr>
      <p:grpSp>
        <p:nvGrpSpPr>
          <p:cNvPr id="87" name="Google Shape;87;p5"/>
          <p:cNvGrpSpPr/>
          <p:nvPr/>
        </p:nvGrpSpPr>
        <p:grpSpPr>
          <a:xfrm flipH="1">
            <a:off x="-54500" y="2918637"/>
            <a:ext cx="12245912" cy="3938882"/>
            <a:chOff x="4435" y="7748593"/>
            <a:chExt cx="12182563" cy="5161009"/>
          </a:xfrm>
        </p:grpSpPr>
        <p:sp>
          <p:nvSpPr>
            <p:cNvPr id="88" name="Google Shape;88;p5"/>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5"/>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5"/>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5"/>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5"/>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5"/>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5"/>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5"/>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5"/>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5"/>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5"/>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 name="Google Shape;120;p5"/>
          <p:cNvSpPr txBox="1">
            <a:spLocks noGrp="1"/>
          </p:cNvSpPr>
          <p:nvPr>
            <p:ph type="title"/>
          </p:nvPr>
        </p:nvSpPr>
        <p:spPr>
          <a:xfrm>
            <a:off x="720400" y="669575"/>
            <a:ext cx="1105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1" name="Google Shape;121;p5"/>
          <p:cNvSpPr txBox="1">
            <a:spLocks noGrp="1"/>
          </p:cNvSpPr>
          <p:nvPr>
            <p:ph type="body" idx="1"/>
          </p:nvPr>
        </p:nvSpPr>
        <p:spPr>
          <a:xfrm>
            <a:off x="720400"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2" name="Google Shape;122;p5"/>
          <p:cNvSpPr txBox="1">
            <a:spLocks noGrp="1"/>
          </p:cNvSpPr>
          <p:nvPr>
            <p:ph type="body" idx="2"/>
          </p:nvPr>
        </p:nvSpPr>
        <p:spPr>
          <a:xfrm>
            <a:off x="4678325"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3" name="Google Shape;123;p5"/>
          <p:cNvSpPr txBox="1">
            <a:spLocks noGrp="1"/>
          </p:cNvSpPr>
          <p:nvPr>
            <p:ph type="body" idx="3"/>
          </p:nvPr>
        </p:nvSpPr>
        <p:spPr>
          <a:xfrm>
            <a:off x="720400"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4" name="Google Shape;124;p5"/>
          <p:cNvSpPr txBox="1">
            <a:spLocks noGrp="1"/>
          </p:cNvSpPr>
          <p:nvPr>
            <p:ph type="body" idx="4"/>
          </p:nvPr>
        </p:nvSpPr>
        <p:spPr>
          <a:xfrm>
            <a:off x="4678325"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5" name="Google Shape;125;p5"/>
          <p:cNvSpPr txBox="1">
            <a:spLocks noGrp="1"/>
          </p:cNvSpPr>
          <p:nvPr>
            <p:ph type="title" idx="5"/>
          </p:nvPr>
        </p:nvSpPr>
        <p:spPr>
          <a:xfrm>
            <a:off x="720400"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6"/>
          </p:nvPr>
        </p:nvSpPr>
        <p:spPr>
          <a:xfrm>
            <a:off x="4678325"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title" idx="7"/>
          </p:nvPr>
        </p:nvSpPr>
        <p:spPr>
          <a:xfrm>
            <a:off x="720400"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8" name="Google Shape;128;p5"/>
          <p:cNvSpPr txBox="1">
            <a:spLocks noGrp="1"/>
          </p:cNvSpPr>
          <p:nvPr>
            <p:ph type="title" idx="8"/>
          </p:nvPr>
        </p:nvSpPr>
        <p:spPr>
          <a:xfrm>
            <a:off x="4678325"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29" name="Google Shape;129;p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0"/>
        <p:cNvGrpSpPr/>
        <p:nvPr/>
      </p:nvGrpSpPr>
      <p:grpSpPr>
        <a:xfrm>
          <a:off x="0" y="0"/>
          <a:ext cx="0" cy="0"/>
          <a:chOff x="0" y="0"/>
          <a:chExt cx="0" cy="0"/>
        </a:xfrm>
      </p:grpSpPr>
      <p:sp>
        <p:nvSpPr>
          <p:cNvPr id="131" name="Google Shape;131;p6"/>
          <p:cNvSpPr txBox="1">
            <a:spLocks noGrp="1"/>
          </p:cNvSpPr>
          <p:nvPr>
            <p:ph type="body" idx="1"/>
          </p:nvPr>
        </p:nvSpPr>
        <p:spPr>
          <a:xfrm>
            <a:off x="4386975" y="2965625"/>
            <a:ext cx="7389300" cy="2075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32" name="Google Shape;132;p6"/>
          <p:cNvSpPr txBox="1">
            <a:spLocks noGrp="1"/>
          </p:cNvSpPr>
          <p:nvPr>
            <p:ph type="title"/>
          </p:nvPr>
        </p:nvSpPr>
        <p:spPr>
          <a:xfrm>
            <a:off x="4386975" y="2041175"/>
            <a:ext cx="7389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133" name="Google Shape;133;p6"/>
          <p:cNvGrpSpPr/>
          <p:nvPr/>
        </p:nvGrpSpPr>
        <p:grpSpPr>
          <a:xfrm>
            <a:off x="-54500" y="2918637"/>
            <a:ext cx="12245912" cy="3938882"/>
            <a:chOff x="4435" y="7748593"/>
            <a:chExt cx="12182563" cy="5161009"/>
          </a:xfrm>
        </p:grpSpPr>
        <p:sp>
          <p:nvSpPr>
            <p:cNvPr id="134" name="Google Shape;134;p6"/>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6"/>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6"/>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6"/>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6"/>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6"/>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6"/>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6"/>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6"/>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6"/>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6"/>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6"/>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6"/>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6"/>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6"/>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6"/>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6"/>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6"/>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6"/>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6"/>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6"/>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6"/>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6" name="Google Shape;166;p6"/>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07"/>
        <p:cNvGrpSpPr/>
        <p:nvPr/>
      </p:nvGrpSpPr>
      <p:grpSpPr>
        <a:xfrm>
          <a:off x="0" y="0"/>
          <a:ext cx="0" cy="0"/>
          <a:chOff x="0" y="0"/>
          <a:chExt cx="0" cy="0"/>
        </a:xfrm>
      </p:grpSpPr>
      <p:grpSp>
        <p:nvGrpSpPr>
          <p:cNvPr id="208" name="Google Shape;208;p8"/>
          <p:cNvGrpSpPr/>
          <p:nvPr/>
        </p:nvGrpSpPr>
        <p:grpSpPr>
          <a:xfrm flipH="1">
            <a:off x="-54500" y="2918637"/>
            <a:ext cx="12245912" cy="3938882"/>
            <a:chOff x="4435" y="7748593"/>
            <a:chExt cx="12182563" cy="5161009"/>
          </a:xfrm>
        </p:grpSpPr>
        <p:sp>
          <p:nvSpPr>
            <p:cNvPr id="209" name="Google Shape;209;p8"/>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8"/>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8"/>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8"/>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8"/>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8"/>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8"/>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8"/>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8"/>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8"/>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8"/>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8"/>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8"/>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8"/>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8"/>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8"/>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8"/>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8"/>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8"/>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8"/>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8"/>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8"/>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8"/>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1" name="Google Shape;241;p8"/>
          <p:cNvSpPr txBox="1">
            <a:spLocks noGrp="1"/>
          </p:cNvSpPr>
          <p:nvPr>
            <p:ph type="subTitle" idx="1"/>
          </p:nvPr>
        </p:nvSpPr>
        <p:spPr>
          <a:xfrm>
            <a:off x="2474965" y="2530200"/>
            <a:ext cx="729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42" name="Google Shape;242;p8"/>
          <p:cNvSpPr txBox="1">
            <a:spLocks noGrp="1"/>
          </p:cNvSpPr>
          <p:nvPr>
            <p:ph type="title"/>
          </p:nvPr>
        </p:nvSpPr>
        <p:spPr>
          <a:xfrm>
            <a:off x="2425525" y="1099400"/>
            <a:ext cx="729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43" name="Google Shape;243;p8"/>
          <p:cNvSpPr txBox="1">
            <a:spLocks noGrp="1"/>
          </p:cNvSpPr>
          <p:nvPr>
            <p:ph type="body" idx="2"/>
          </p:nvPr>
        </p:nvSpPr>
        <p:spPr>
          <a:xfrm>
            <a:off x="2474975" y="3190375"/>
            <a:ext cx="7291500" cy="26466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44" name="Google Shape;244;p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245"/>
        <p:cNvGrpSpPr/>
        <p:nvPr/>
      </p:nvGrpSpPr>
      <p:grpSpPr>
        <a:xfrm>
          <a:off x="0" y="0"/>
          <a:ext cx="0" cy="0"/>
          <a:chOff x="0" y="0"/>
          <a:chExt cx="0" cy="0"/>
        </a:xfrm>
      </p:grpSpPr>
      <p:grpSp>
        <p:nvGrpSpPr>
          <p:cNvPr id="246" name="Google Shape;246;p9"/>
          <p:cNvGrpSpPr/>
          <p:nvPr/>
        </p:nvGrpSpPr>
        <p:grpSpPr>
          <a:xfrm>
            <a:off x="-54500" y="2918637"/>
            <a:ext cx="12245912" cy="3938882"/>
            <a:chOff x="4435" y="7748593"/>
            <a:chExt cx="12182563" cy="5161009"/>
          </a:xfrm>
        </p:grpSpPr>
        <p:sp>
          <p:nvSpPr>
            <p:cNvPr id="247" name="Google Shape;247;p9"/>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9"/>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9"/>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9"/>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9"/>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9"/>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9"/>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9"/>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9"/>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9"/>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9"/>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9"/>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9"/>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9"/>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9"/>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9"/>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9"/>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9"/>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9"/>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9"/>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9"/>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9"/>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9"/>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9"/>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9"/>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9"/>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9"/>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9"/>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9"/>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9"/>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9"/>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9"/>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9" name="Google Shape;279;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80" name="Google Shape;280;p9"/>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281" name="Google Shape;281;p9"/>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18"/>
        <p:cNvGrpSpPr/>
        <p:nvPr/>
      </p:nvGrpSpPr>
      <p:grpSpPr>
        <a:xfrm>
          <a:off x="0" y="0"/>
          <a:ext cx="0" cy="0"/>
          <a:chOff x="0" y="0"/>
          <a:chExt cx="0" cy="0"/>
        </a:xfrm>
      </p:grpSpPr>
      <p:grpSp>
        <p:nvGrpSpPr>
          <p:cNvPr id="319" name="Google Shape;319;p11"/>
          <p:cNvGrpSpPr/>
          <p:nvPr/>
        </p:nvGrpSpPr>
        <p:grpSpPr>
          <a:xfrm flipH="1">
            <a:off x="21700" y="2918637"/>
            <a:ext cx="12245912" cy="3938882"/>
            <a:chOff x="4435" y="7748593"/>
            <a:chExt cx="12182563" cy="5161009"/>
          </a:xfrm>
        </p:grpSpPr>
        <p:sp>
          <p:nvSpPr>
            <p:cNvPr id="320" name="Google Shape;320;p1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1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1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1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1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1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1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1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1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1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1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1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2" name="Google Shape;352;p11"/>
          <p:cNvSpPr txBox="1">
            <a:spLocks noGrp="1"/>
          </p:cNvSpPr>
          <p:nvPr>
            <p:ph type="subTitle" idx="1"/>
          </p:nvPr>
        </p:nvSpPr>
        <p:spPr>
          <a:xfrm>
            <a:off x="565634" y="1729975"/>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3" name="Google Shape;353;p11"/>
          <p:cNvSpPr txBox="1">
            <a:spLocks noGrp="1"/>
          </p:cNvSpPr>
          <p:nvPr>
            <p:ph type="subTitle" idx="2"/>
          </p:nvPr>
        </p:nvSpPr>
        <p:spPr>
          <a:xfrm>
            <a:off x="564884" y="3334868"/>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4" name="Google Shape;354;p11"/>
          <p:cNvSpPr txBox="1">
            <a:spLocks noGrp="1"/>
          </p:cNvSpPr>
          <p:nvPr>
            <p:ph type="subTitle" idx="3"/>
          </p:nvPr>
        </p:nvSpPr>
        <p:spPr>
          <a:xfrm>
            <a:off x="564884" y="4939762"/>
            <a:ext cx="10897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55" name="Google Shape;355;p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56" name="Google Shape;356;p11"/>
          <p:cNvSpPr txBox="1">
            <a:spLocks noGrp="1"/>
          </p:cNvSpPr>
          <p:nvPr>
            <p:ph type="body" idx="4"/>
          </p:nvPr>
        </p:nvSpPr>
        <p:spPr>
          <a:xfrm>
            <a:off x="565625" y="2167925"/>
            <a:ext cx="108975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7" name="Google Shape;357;p11"/>
          <p:cNvSpPr txBox="1">
            <a:spLocks noGrp="1"/>
          </p:cNvSpPr>
          <p:nvPr>
            <p:ph type="body" idx="5"/>
          </p:nvPr>
        </p:nvSpPr>
        <p:spPr>
          <a:xfrm>
            <a:off x="564875" y="3761388"/>
            <a:ext cx="108975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8" name="Google Shape;358;p11"/>
          <p:cNvSpPr txBox="1">
            <a:spLocks noGrp="1"/>
          </p:cNvSpPr>
          <p:nvPr>
            <p:ph type="body" idx="6"/>
          </p:nvPr>
        </p:nvSpPr>
        <p:spPr>
          <a:xfrm>
            <a:off x="564875" y="5353050"/>
            <a:ext cx="108990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59" name="Google Shape;359;p1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360"/>
        <p:cNvGrpSpPr/>
        <p:nvPr/>
      </p:nvGrpSpPr>
      <p:grpSpPr>
        <a:xfrm>
          <a:off x="0" y="0"/>
          <a:ext cx="0" cy="0"/>
          <a:chOff x="0" y="0"/>
          <a:chExt cx="0" cy="0"/>
        </a:xfrm>
      </p:grpSpPr>
      <p:grpSp>
        <p:nvGrpSpPr>
          <p:cNvPr id="361" name="Google Shape;361;p12"/>
          <p:cNvGrpSpPr/>
          <p:nvPr/>
        </p:nvGrpSpPr>
        <p:grpSpPr>
          <a:xfrm>
            <a:off x="-54500" y="2918637"/>
            <a:ext cx="12245912" cy="3938882"/>
            <a:chOff x="4435" y="7748593"/>
            <a:chExt cx="12182563" cy="5161009"/>
          </a:xfrm>
        </p:grpSpPr>
        <p:sp>
          <p:nvSpPr>
            <p:cNvPr id="362" name="Google Shape;362;p12"/>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2"/>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2"/>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2"/>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2"/>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2"/>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2"/>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2"/>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2"/>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2"/>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2"/>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2"/>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2"/>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2"/>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2"/>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2"/>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2"/>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2"/>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2"/>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2"/>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2"/>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2"/>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2"/>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2"/>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2"/>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2"/>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2"/>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2"/>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2"/>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2"/>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2"/>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2"/>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4" name="Google Shape;394;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5" name="Google Shape;395;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6" name="Google Shape;396;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97" name="Google Shape;397;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98" name="Google Shape;398;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399" name="Google Shape;399;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00" name="Google Shape;400;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01" name="Google Shape;401;p12"/>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rgbClr val="292929"/>
            </a:gs>
            <a:gs pos="100000">
              <a:srgbClr val="010101"/>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1pPr>
            <a:lvl2pPr lvl="1">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2pPr>
            <a:lvl3pPr lvl="2">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3pPr>
            <a:lvl4pPr lvl="3">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4pPr>
            <a:lvl5pPr lvl="4">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5pPr>
            <a:lvl6pPr lvl="5">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6pPr>
            <a:lvl7pPr lvl="6">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7pPr>
            <a:lvl8pPr lvl="7">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8pPr>
            <a:lvl9pPr lvl="8">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DM Sans"/>
              <a:buChar char="●"/>
              <a:defRPr sz="1900">
                <a:solidFill>
                  <a:schemeClr val="dk2"/>
                </a:solidFill>
                <a:latin typeface="DM Sans"/>
                <a:ea typeface="DM Sans"/>
                <a:cs typeface="DM Sans"/>
                <a:sym typeface="DM Sans"/>
              </a:defRPr>
            </a:lvl1pPr>
            <a:lvl2pPr marL="914400" lvl="1"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2pPr>
            <a:lvl3pPr marL="1371600" lvl="2"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3pPr>
            <a:lvl4pPr marL="1828800" lvl="3"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4pPr>
            <a:lvl5pPr marL="2286000" lvl="4"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5pPr>
            <a:lvl6pPr marL="2743200" lvl="5"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6pPr>
            <a:lvl7pPr marL="3200400" lvl="6"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7pPr>
            <a:lvl8pPr marL="3657600" lvl="7"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8pPr>
            <a:lvl9pPr marL="4114800" lvl="8" indent="-349250">
              <a:lnSpc>
                <a:spcPct val="115000"/>
              </a:lnSpc>
              <a:spcBef>
                <a:spcPts val="2100"/>
              </a:spcBef>
              <a:spcAft>
                <a:spcPts val="2100"/>
              </a:spcAft>
              <a:buClr>
                <a:schemeClr val="dk2"/>
              </a:buClr>
              <a:buSzPts val="1900"/>
              <a:buFont typeface="DM Sans"/>
              <a:buChar char="■"/>
              <a:defRPr sz="1900">
                <a:solidFill>
                  <a:schemeClr val="dk2"/>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7" r:id="rId8"/>
    <p:sldLayoutId id="2147483658" r:id="rId9"/>
    <p:sldLayoutId id="2147483660" r:id="rId10"/>
    <p:sldLayoutId id="2147483666"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12" Type="http://schemas.openxmlformats.org/officeDocument/2006/relationships/diagramColors" Target="../diagrams/colors20.xm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diagramQuickStyle" Target="../diagrams/quickStyle2.xml"/><Relationship Id="rId11" Type="http://schemas.openxmlformats.org/officeDocument/2006/relationships/diagramQuickStyle" Target="../diagrams/quickStyle20.xml"/><Relationship Id="rId5" Type="http://schemas.openxmlformats.org/officeDocument/2006/relationships/diagramLayout" Target="../diagrams/layout2.xml"/><Relationship Id="rId10" Type="http://schemas.openxmlformats.org/officeDocument/2006/relationships/diagramLayout" Target="../diagrams/layout20.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1.jpeg"/><Relationship Id="rId7" Type="http://schemas.openxmlformats.org/officeDocument/2006/relationships/image" Target="../media/image65.jpe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1.jpeg"/><Relationship Id="rId7" Type="http://schemas.openxmlformats.org/officeDocument/2006/relationships/image" Target="../media/image65.jpe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4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1.jpeg"/><Relationship Id="rId7" Type="http://schemas.openxmlformats.org/officeDocument/2006/relationships/image" Target="../media/image65.jpe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42.xml.rels><?xml version="1.0" encoding="UTF-8" standalone="yes"?>
<Relationships xmlns="http://schemas.openxmlformats.org/package/2006/relationships"><Relationship Id="rId8" Type="http://schemas.openxmlformats.org/officeDocument/2006/relationships/image" Target="../media/image65.jpeg"/><Relationship Id="rId3" Type="http://schemas.microsoft.com/office/2018/10/relationships/comments" Target="../comments/modernComment_138_D15FFF34.xml"/><Relationship Id="rId7" Type="http://schemas.openxmlformats.org/officeDocument/2006/relationships/image" Target="../media/image64.jpe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1.jpeg"/><Relationship Id="rId9" Type="http://schemas.openxmlformats.org/officeDocument/2006/relationships/image" Target="../media/image66.jpeg"/></Relationships>
</file>

<file path=ppt/slides/_rels/slide43.xml.rels><?xml version="1.0" encoding="UTF-8" standalone="yes"?>
<Relationships xmlns="http://schemas.openxmlformats.org/package/2006/relationships"><Relationship Id="rId8" Type="http://schemas.openxmlformats.org/officeDocument/2006/relationships/image" Target="../media/image65.jpeg"/><Relationship Id="rId3" Type="http://schemas.microsoft.com/office/2018/10/relationships/comments" Target="../comments/modernComment_139_A04B864.xml"/><Relationship Id="rId7" Type="http://schemas.openxmlformats.org/officeDocument/2006/relationships/image" Target="../media/image64.jpe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1.jpeg"/><Relationship Id="rId9" Type="http://schemas.openxmlformats.org/officeDocument/2006/relationships/image" Target="../media/image66.jpeg"/></Relationships>
</file>

<file path=ppt/slides/_rels/slide44.xml.rels><?xml version="1.0" encoding="UTF-8" standalone="yes"?>
<Relationships xmlns="http://schemas.openxmlformats.org/package/2006/relationships"><Relationship Id="rId8" Type="http://schemas.openxmlformats.org/officeDocument/2006/relationships/image" Target="../media/image65.jpeg"/><Relationship Id="rId3" Type="http://schemas.microsoft.com/office/2018/10/relationships/comments" Target="../comments/modernComment_13A_8AC7FBE2.xml"/><Relationship Id="rId7" Type="http://schemas.openxmlformats.org/officeDocument/2006/relationships/image" Target="../media/image64.jpe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1.jpeg"/><Relationship Id="rId9" Type="http://schemas.openxmlformats.org/officeDocument/2006/relationships/image" Target="../media/image66.jpeg"/></Relationships>
</file>

<file path=ppt/slides/_rels/slide45.xml.rels><?xml version="1.0" encoding="UTF-8" standalone="yes"?>
<Relationships xmlns="http://schemas.openxmlformats.org/package/2006/relationships"><Relationship Id="rId8" Type="http://schemas.openxmlformats.org/officeDocument/2006/relationships/image" Target="../media/image65.jpeg"/><Relationship Id="rId3" Type="http://schemas.microsoft.com/office/2018/10/relationships/comments" Target="../comments/modernComment_13B_D32F49F9.xml"/><Relationship Id="rId7" Type="http://schemas.openxmlformats.org/officeDocument/2006/relationships/image" Target="../media/image64.jpe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1.jpeg"/><Relationship Id="rId9" Type="http://schemas.openxmlformats.org/officeDocument/2006/relationships/image" Target="../media/image66.jpe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17.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22"/>
          <p:cNvSpPr/>
          <p:nvPr/>
        </p:nvSpPr>
        <p:spPr>
          <a:xfrm>
            <a:off x="1407563" y="4610836"/>
            <a:ext cx="4403650" cy="96143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22"/>
          <p:cNvSpPr txBox="1">
            <a:spLocks noGrp="1"/>
          </p:cNvSpPr>
          <p:nvPr>
            <p:ph type="subTitle" idx="1"/>
          </p:nvPr>
        </p:nvSpPr>
        <p:spPr>
          <a:xfrm>
            <a:off x="1534888" y="4840491"/>
            <a:ext cx="4086300" cy="441900"/>
          </a:xfrm>
          <a:prstGeom prst="rect">
            <a:avLst/>
          </a:prstGeom>
        </p:spPr>
        <p:txBody>
          <a:bodyPr spcFirstLastPara="1" wrap="square" lIns="121900" tIns="121900" rIns="121900" bIns="121900" anchor="ctr" anchorCtr="0">
            <a:noAutofit/>
          </a:bodyPr>
          <a:lstStyle/>
          <a:p>
            <a:pPr algn="ctr">
              <a:lnSpc>
                <a:spcPct val="150000"/>
              </a:lnSpc>
            </a:pPr>
            <a:r>
              <a:rPr lang="en-US" sz="2000" dirty="0"/>
              <a:t>Corso di</a:t>
            </a:r>
            <a:r>
              <a:rPr lang="en-US" sz="2000" b="1" dirty="0"/>
              <a:t> </a:t>
            </a:r>
            <a:r>
              <a:rPr lang="en-US" sz="2000" b="1" dirty="0">
                <a:solidFill>
                  <a:srgbClr val="002060"/>
                </a:solidFill>
              </a:rPr>
              <a:t>Image Processing for Computer Vision </a:t>
            </a:r>
            <a:r>
              <a:rPr lang="en-US" sz="2000" dirty="0"/>
              <a:t>2023/24</a:t>
            </a:r>
          </a:p>
        </p:txBody>
      </p:sp>
      <p:sp>
        <p:nvSpPr>
          <p:cNvPr id="744" name="Google Shape;744;p22"/>
          <p:cNvSpPr/>
          <p:nvPr/>
        </p:nvSpPr>
        <p:spPr>
          <a:xfrm>
            <a:off x="1407563" y="2194500"/>
            <a:ext cx="6355101" cy="628314"/>
          </a:xfrm>
          <a:prstGeom prst="rect">
            <a:avLst/>
          </a:prstGeom>
        </p:spPr>
        <p:txBody>
          <a:bodyPr>
            <a:prstTxWarp prst="textPlain">
              <a:avLst/>
            </a:prstTxWarp>
          </a:bodyPr>
          <a:lstStyle/>
          <a:p>
            <a:pPr lvl="0" algn="ctr"/>
            <a:r>
              <a:rPr lang="en-GB" b="1" i="0" dirty="0">
                <a:ln>
                  <a:noFill/>
                </a:ln>
                <a:gradFill>
                  <a:gsLst>
                    <a:gs pos="0">
                      <a:schemeClr val="accent1"/>
                    </a:gs>
                    <a:gs pos="100000">
                      <a:schemeClr val="accent2"/>
                    </a:gs>
                  </a:gsLst>
                  <a:lin ang="2700006" scaled="0"/>
                </a:gradFill>
                <a:latin typeface="DM Sans"/>
              </a:rPr>
              <a:t>Image restoration </a:t>
            </a:r>
            <a:endParaRPr b="1" i="0" dirty="0">
              <a:ln>
                <a:noFill/>
              </a:ln>
              <a:gradFill>
                <a:gsLst>
                  <a:gs pos="0">
                    <a:schemeClr val="accent1"/>
                  </a:gs>
                  <a:gs pos="100000">
                    <a:schemeClr val="accent2"/>
                  </a:gs>
                </a:gsLst>
                <a:lin ang="2700006" scaled="0"/>
              </a:gradFill>
              <a:latin typeface="DM Sans"/>
            </a:endParaRPr>
          </a:p>
        </p:txBody>
      </p:sp>
      <p:sp>
        <p:nvSpPr>
          <p:cNvPr id="745" name="Google Shape;745;p22"/>
          <p:cNvSpPr/>
          <p:nvPr/>
        </p:nvSpPr>
        <p:spPr>
          <a:xfrm>
            <a:off x="1407563" y="3138451"/>
            <a:ext cx="8061557" cy="823950"/>
          </a:xfrm>
          <a:prstGeom prst="rect">
            <a:avLst/>
          </a:prstGeom>
        </p:spPr>
        <p:txBody>
          <a:bodyPr>
            <a:prstTxWarp prst="textPlain">
              <a:avLst/>
            </a:prstTxWarp>
          </a:bodyPr>
          <a:lstStyle/>
          <a:p>
            <a:pPr lvl="0" algn="ctr"/>
            <a:r>
              <a:rPr lang="en-GB" b="1" i="0" dirty="0">
                <a:ln>
                  <a:noFill/>
                </a:ln>
                <a:gradFill>
                  <a:gsLst>
                    <a:gs pos="0">
                      <a:schemeClr val="accent1"/>
                    </a:gs>
                    <a:gs pos="100000">
                      <a:schemeClr val="accent2"/>
                    </a:gs>
                  </a:gsLst>
                  <a:lin ang="2700006" scaled="0"/>
                </a:gradFill>
                <a:latin typeface="DM Sans"/>
              </a:rPr>
              <a:t>See </a:t>
            </a:r>
            <a:r>
              <a:rPr lang="en-GB" b="1" dirty="0">
                <a:gradFill>
                  <a:gsLst>
                    <a:gs pos="0">
                      <a:schemeClr val="accent1"/>
                    </a:gs>
                    <a:gs pos="100000">
                      <a:schemeClr val="accent2"/>
                    </a:gs>
                  </a:gsLst>
                  <a:lin ang="2700006" scaled="0"/>
                </a:gradFill>
                <a:latin typeface="DM Sans"/>
              </a:rPr>
              <a:t>In The Dark                   </a:t>
            </a:r>
            <a:endParaRPr b="1" i="0" dirty="0">
              <a:ln>
                <a:noFill/>
              </a:ln>
              <a:gradFill>
                <a:gsLst>
                  <a:gs pos="0">
                    <a:schemeClr val="accent1"/>
                  </a:gs>
                  <a:gs pos="100000">
                    <a:schemeClr val="accent2"/>
                  </a:gs>
                </a:gsLst>
                <a:lin ang="2700006" scaled="0"/>
              </a:gradFill>
              <a:latin typeface="DM Sans"/>
            </a:endParaRPr>
          </a:p>
        </p:txBody>
      </p:sp>
      <p:pic>
        <p:nvPicPr>
          <p:cNvPr id="2" name="Content Placeholder 4" descr="A cat sitting on a bench in a room with trees and a bench&#10;&#10;Description automatically generated">
            <a:extLst>
              <a:ext uri="{FF2B5EF4-FFF2-40B4-BE49-F238E27FC236}">
                <a16:creationId xmlns:a16="http://schemas.microsoft.com/office/drawing/2014/main" id="{9114E208-339F-A33A-EABA-0969B4C59747}"/>
              </a:ext>
            </a:extLst>
          </p:cNvPr>
          <p:cNvPicPr>
            <a:picLocks noChangeAspect="1"/>
          </p:cNvPicPr>
          <p:nvPr/>
        </p:nvPicPr>
        <p:blipFill rotWithShape="1">
          <a:blip r:embed="rId3">
            <a:extLst>
              <a:ext uri="{28A0092B-C50C-407E-A947-70E740481C1C}">
                <a14:useLocalDpi xmlns:a14="http://schemas.microsoft.com/office/drawing/2010/main" val="0"/>
              </a:ext>
            </a:extLst>
          </a:blip>
          <a:srcRect l="17183" r="27520" b="2"/>
          <a:stretch/>
        </p:blipFill>
        <p:spPr>
          <a:xfrm>
            <a:off x="-6715824" y="-54263"/>
            <a:ext cx="6366777" cy="696652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5" name="Google Shape;775;p25"/>
          <p:cNvSpPr txBox="1">
            <a:spLocks noGrp="1"/>
          </p:cNvSpPr>
          <p:nvPr>
            <p:ph type="title"/>
          </p:nvPr>
        </p:nvSpPr>
        <p:spPr>
          <a:xfrm>
            <a:off x="541979" y="455321"/>
            <a:ext cx="6351260" cy="89783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Architettura utilizzata</a:t>
            </a:r>
            <a:endParaRPr dirty="0"/>
          </a:p>
        </p:txBody>
      </p:sp>
      <p:pic>
        <p:nvPicPr>
          <p:cNvPr id="2" name="Immagine 3" descr="Immagine che contiene schermata, linea, diagramma, Parallelo&#10;&#10;Descrizione generata automaticamente">
            <a:extLst>
              <a:ext uri="{FF2B5EF4-FFF2-40B4-BE49-F238E27FC236}">
                <a16:creationId xmlns:a16="http://schemas.microsoft.com/office/drawing/2014/main" id="{67136423-B9EF-7DAA-203F-511382FDD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734" y="1223611"/>
            <a:ext cx="9153686" cy="5504841"/>
          </a:xfrm>
          <a:prstGeom prst="rect">
            <a:avLst/>
          </a:prstGeom>
        </p:spPr>
      </p:pic>
      <p:sp>
        <p:nvSpPr>
          <p:cNvPr id="3" name="Google Shape;762;p24">
            <a:extLst>
              <a:ext uri="{FF2B5EF4-FFF2-40B4-BE49-F238E27FC236}">
                <a16:creationId xmlns:a16="http://schemas.microsoft.com/office/drawing/2014/main" id="{B657C1C8-2512-DEB8-8479-71EB3538AEF4}"/>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03</a:t>
            </a:r>
          </a:p>
        </p:txBody>
      </p:sp>
      <p:sp>
        <p:nvSpPr>
          <p:cNvPr id="4" name="Google Shape;775;p25">
            <a:extLst>
              <a:ext uri="{FF2B5EF4-FFF2-40B4-BE49-F238E27FC236}">
                <a16:creationId xmlns:a16="http://schemas.microsoft.com/office/drawing/2014/main" id="{8705C9A8-8CA3-F044-C6A5-EA13E005B896}"/>
              </a:ext>
            </a:extLst>
          </p:cNvPr>
          <p:cNvSpPr txBox="1">
            <a:spLocks/>
          </p:cNvSpPr>
          <p:nvPr/>
        </p:nvSpPr>
        <p:spPr>
          <a:xfrm>
            <a:off x="9937724" y="129548"/>
            <a:ext cx="145251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Pipeline</a:t>
            </a:r>
          </a:p>
        </p:txBody>
      </p:sp>
      <p:cxnSp>
        <p:nvCxnSpPr>
          <p:cNvPr id="5" name="Connettore 1 4">
            <a:extLst>
              <a:ext uri="{FF2B5EF4-FFF2-40B4-BE49-F238E27FC236}">
                <a16:creationId xmlns:a16="http://schemas.microsoft.com/office/drawing/2014/main" id="{8D4E0BF2-B8CD-8E5B-8DDF-B28953423B60}"/>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554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04612" y="749176"/>
            <a:ext cx="9447900" cy="763500"/>
          </a:xfrm>
          <a:prstGeom prst="rect">
            <a:avLst/>
          </a:prstGeom>
          <a:noFill/>
          <a:ln>
            <a:noFill/>
          </a:ln>
        </p:spPr>
        <p:txBody>
          <a:bodyPr spcFirstLastPara="1" wrap="square" lIns="121900" tIns="121900" rIns="121900" bIns="121900" anchor="t" anchorCtr="0">
            <a:noAutofit/>
          </a:bodyPr>
          <a:lstStyle/>
          <a:p>
            <a:pPr>
              <a:buSzPts val="7000"/>
            </a:pPr>
            <a:r>
              <a:rPr lang="en" sz="6000" dirty="0"/>
              <a:t>Criticità baseline</a:t>
            </a:r>
            <a:endParaRPr sz="6000" dirty="0"/>
          </a:p>
        </p:txBody>
      </p:sp>
      <p:sp>
        <p:nvSpPr>
          <p:cNvPr id="15" name="Figura a mano libera 6">
            <a:extLst>
              <a:ext uri="{FF2B5EF4-FFF2-40B4-BE49-F238E27FC236}">
                <a16:creationId xmlns:a16="http://schemas.microsoft.com/office/drawing/2014/main" id="{5E27588D-600C-9CBC-AC6E-6C931022816B}"/>
              </a:ext>
            </a:extLst>
          </p:cNvPr>
          <p:cNvSpPr/>
          <p:nvPr/>
        </p:nvSpPr>
        <p:spPr>
          <a:xfrm>
            <a:off x="653596" y="4340144"/>
            <a:ext cx="2375274" cy="720000"/>
          </a:xfrm>
          <a:custGeom>
            <a:avLst/>
            <a:gdLst>
              <a:gd name="connsiteX0" fmla="*/ 0 w 2375274"/>
              <a:gd name="connsiteY0" fmla="*/ 0 h 720000"/>
              <a:gd name="connsiteX1" fmla="*/ 2375274 w 2375274"/>
              <a:gd name="connsiteY1" fmla="*/ 0 h 720000"/>
              <a:gd name="connsiteX2" fmla="*/ 2375274 w 2375274"/>
              <a:gd name="connsiteY2" fmla="*/ 720000 h 720000"/>
              <a:gd name="connsiteX3" fmla="*/ 0 w 2375274"/>
              <a:gd name="connsiteY3" fmla="*/ 720000 h 720000"/>
              <a:gd name="connsiteX4" fmla="*/ 0 w 2375274"/>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274" h="720000">
                <a:moveTo>
                  <a:pt x="0" y="0"/>
                </a:moveTo>
                <a:lnTo>
                  <a:pt x="2375274" y="0"/>
                </a:lnTo>
                <a:lnTo>
                  <a:pt x="2375274"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it-IT" sz="1700" kern="1200" dirty="0">
                <a:solidFill>
                  <a:schemeClr val="bg1">
                    <a:lumMod val="20000"/>
                    <a:lumOff val="80000"/>
                  </a:schemeClr>
                </a:solidFill>
                <a:latin typeface="DM Sans" pitchFamily="2" charset="0"/>
              </a:rPr>
              <a:t>Numero di epoche su cui è stata addestrata la rete</a:t>
            </a:r>
            <a:endParaRPr lang="en-US" sz="1700" kern="1200" dirty="0">
              <a:solidFill>
                <a:schemeClr val="bg1">
                  <a:lumMod val="20000"/>
                  <a:lumOff val="80000"/>
                </a:schemeClr>
              </a:solidFill>
              <a:latin typeface="DM Sans" pitchFamily="2" charset="0"/>
            </a:endParaRPr>
          </a:p>
        </p:txBody>
      </p:sp>
      <p:sp>
        <p:nvSpPr>
          <p:cNvPr id="17" name="Figura a mano libera 9">
            <a:extLst>
              <a:ext uri="{FF2B5EF4-FFF2-40B4-BE49-F238E27FC236}">
                <a16:creationId xmlns:a16="http://schemas.microsoft.com/office/drawing/2014/main" id="{4D086671-E715-118D-3DBD-FB033AE99C8B}"/>
              </a:ext>
            </a:extLst>
          </p:cNvPr>
          <p:cNvSpPr/>
          <p:nvPr/>
        </p:nvSpPr>
        <p:spPr>
          <a:xfrm>
            <a:off x="3444543" y="4340144"/>
            <a:ext cx="2375274" cy="720000"/>
          </a:xfrm>
          <a:custGeom>
            <a:avLst/>
            <a:gdLst>
              <a:gd name="connsiteX0" fmla="*/ 0 w 2375274"/>
              <a:gd name="connsiteY0" fmla="*/ 0 h 720000"/>
              <a:gd name="connsiteX1" fmla="*/ 2375274 w 2375274"/>
              <a:gd name="connsiteY1" fmla="*/ 0 h 720000"/>
              <a:gd name="connsiteX2" fmla="*/ 2375274 w 2375274"/>
              <a:gd name="connsiteY2" fmla="*/ 720000 h 720000"/>
              <a:gd name="connsiteX3" fmla="*/ 0 w 2375274"/>
              <a:gd name="connsiteY3" fmla="*/ 720000 h 720000"/>
              <a:gd name="connsiteX4" fmla="*/ 0 w 2375274"/>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274" h="720000">
                <a:moveTo>
                  <a:pt x="0" y="0"/>
                </a:moveTo>
                <a:lnTo>
                  <a:pt x="2375274" y="0"/>
                </a:lnTo>
                <a:lnTo>
                  <a:pt x="2375274"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it-IT" sz="1700" kern="1200" dirty="0">
                <a:solidFill>
                  <a:schemeClr val="bg1">
                    <a:lumMod val="20000"/>
                    <a:lumOff val="80000"/>
                  </a:schemeClr>
                </a:solidFill>
                <a:latin typeface="DM Sans" pitchFamily="2" charset="0"/>
              </a:rPr>
              <a:t>Elaborazione delle immagini RAW con la libreria </a:t>
            </a:r>
            <a:r>
              <a:rPr lang="it-IT" sz="1700" kern="1200" dirty="0" err="1">
                <a:solidFill>
                  <a:schemeClr val="bg1">
                    <a:lumMod val="20000"/>
                    <a:lumOff val="80000"/>
                  </a:schemeClr>
                </a:solidFill>
                <a:latin typeface="DM Sans" pitchFamily="2" charset="0"/>
              </a:rPr>
              <a:t>RawPy</a:t>
            </a:r>
            <a:endParaRPr lang="en-US" sz="1700" kern="1200" dirty="0">
              <a:solidFill>
                <a:schemeClr val="bg1">
                  <a:lumMod val="20000"/>
                  <a:lumOff val="80000"/>
                </a:schemeClr>
              </a:solidFill>
              <a:latin typeface="DM Sans" pitchFamily="2" charset="0"/>
            </a:endParaRPr>
          </a:p>
        </p:txBody>
      </p:sp>
      <p:sp>
        <p:nvSpPr>
          <p:cNvPr id="18" name="Rettangolo 17" descr="Bar chart outline">
            <a:extLst>
              <a:ext uri="{FF2B5EF4-FFF2-40B4-BE49-F238E27FC236}">
                <a16:creationId xmlns:a16="http://schemas.microsoft.com/office/drawing/2014/main" id="{728B1B75-AAD7-D790-87F5-E745588C90B2}"/>
              </a:ext>
            </a:extLst>
          </p:cNvPr>
          <p:cNvSpPr/>
          <p:nvPr/>
        </p:nvSpPr>
        <p:spPr>
          <a:xfrm>
            <a:off x="6888690" y="3215923"/>
            <a:ext cx="1068873" cy="106887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it-IT"/>
          </a:p>
        </p:txBody>
      </p:sp>
      <p:sp>
        <p:nvSpPr>
          <p:cNvPr id="19" name="Figura a mano libera 19">
            <a:extLst>
              <a:ext uri="{FF2B5EF4-FFF2-40B4-BE49-F238E27FC236}">
                <a16:creationId xmlns:a16="http://schemas.microsoft.com/office/drawing/2014/main" id="{8A8E5826-A332-1198-4BA7-81FAF0D86F58}"/>
              </a:ext>
            </a:extLst>
          </p:cNvPr>
          <p:cNvSpPr/>
          <p:nvPr/>
        </p:nvSpPr>
        <p:spPr>
          <a:xfrm>
            <a:off x="6235490" y="4340144"/>
            <a:ext cx="2375274" cy="720000"/>
          </a:xfrm>
          <a:custGeom>
            <a:avLst/>
            <a:gdLst>
              <a:gd name="connsiteX0" fmla="*/ 0 w 2375274"/>
              <a:gd name="connsiteY0" fmla="*/ 0 h 720000"/>
              <a:gd name="connsiteX1" fmla="*/ 2375274 w 2375274"/>
              <a:gd name="connsiteY1" fmla="*/ 0 h 720000"/>
              <a:gd name="connsiteX2" fmla="*/ 2375274 w 2375274"/>
              <a:gd name="connsiteY2" fmla="*/ 720000 h 720000"/>
              <a:gd name="connsiteX3" fmla="*/ 0 w 2375274"/>
              <a:gd name="connsiteY3" fmla="*/ 720000 h 720000"/>
              <a:gd name="connsiteX4" fmla="*/ 0 w 2375274"/>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274" h="720000">
                <a:moveTo>
                  <a:pt x="0" y="0"/>
                </a:moveTo>
                <a:lnTo>
                  <a:pt x="2375274" y="0"/>
                </a:lnTo>
                <a:lnTo>
                  <a:pt x="2375274"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it-IT" sz="1700" i="1" kern="1200" dirty="0" err="1">
                <a:solidFill>
                  <a:schemeClr val="bg1">
                    <a:lumMod val="20000"/>
                    <a:lumOff val="80000"/>
                  </a:schemeClr>
                </a:solidFill>
                <a:latin typeface="DM Sans" pitchFamily="2" charset="0"/>
              </a:rPr>
              <a:t>Dataloader</a:t>
            </a:r>
            <a:r>
              <a:rPr lang="it-IT" sz="1700" kern="1200" dirty="0">
                <a:solidFill>
                  <a:schemeClr val="bg1">
                    <a:lumMod val="20000"/>
                    <a:lumOff val="80000"/>
                  </a:schemeClr>
                </a:solidFill>
                <a:latin typeface="DM Sans" pitchFamily="2" charset="0"/>
              </a:rPr>
              <a:t> utilizzato</a:t>
            </a:r>
            <a:endParaRPr lang="en-US" sz="1700" kern="1200" dirty="0">
              <a:solidFill>
                <a:schemeClr val="bg1">
                  <a:lumMod val="20000"/>
                  <a:lumOff val="80000"/>
                </a:schemeClr>
              </a:solidFill>
              <a:latin typeface="DM Sans" pitchFamily="2" charset="0"/>
            </a:endParaRPr>
          </a:p>
        </p:txBody>
      </p:sp>
      <p:sp>
        <p:nvSpPr>
          <p:cNvPr id="20" name="Rettangolo 20" descr="Disk outline">
            <a:extLst>
              <a:ext uri="{FF2B5EF4-FFF2-40B4-BE49-F238E27FC236}">
                <a16:creationId xmlns:a16="http://schemas.microsoft.com/office/drawing/2014/main" id="{257EB38A-C1BA-8F32-7DF8-65335C91086B}"/>
              </a:ext>
            </a:extLst>
          </p:cNvPr>
          <p:cNvSpPr/>
          <p:nvPr/>
        </p:nvSpPr>
        <p:spPr>
          <a:xfrm>
            <a:off x="9758213" y="3215923"/>
            <a:ext cx="1068873" cy="106887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it-IT" dirty="0"/>
          </a:p>
        </p:txBody>
      </p:sp>
      <p:sp>
        <p:nvSpPr>
          <p:cNvPr id="21" name="Figura a mano libera 21">
            <a:extLst>
              <a:ext uri="{FF2B5EF4-FFF2-40B4-BE49-F238E27FC236}">
                <a16:creationId xmlns:a16="http://schemas.microsoft.com/office/drawing/2014/main" id="{102AAA24-5B9A-2BE5-9933-FB641D9426D9}"/>
              </a:ext>
            </a:extLst>
          </p:cNvPr>
          <p:cNvSpPr/>
          <p:nvPr/>
        </p:nvSpPr>
        <p:spPr>
          <a:xfrm>
            <a:off x="9026438" y="4340144"/>
            <a:ext cx="2375274" cy="720000"/>
          </a:xfrm>
          <a:custGeom>
            <a:avLst/>
            <a:gdLst>
              <a:gd name="connsiteX0" fmla="*/ 0 w 2375274"/>
              <a:gd name="connsiteY0" fmla="*/ 0 h 720000"/>
              <a:gd name="connsiteX1" fmla="*/ 2375274 w 2375274"/>
              <a:gd name="connsiteY1" fmla="*/ 0 h 720000"/>
              <a:gd name="connsiteX2" fmla="*/ 2375274 w 2375274"/>
              <a:gd name="connsiteY2" fmla="*/ 720000 h 720000"/>
              <a:gd name="connsiteX3" fmla="*/ 0 w 2375274"/>
              <a:gd name="connsiteY3" fmla="*/ 720000 h 720000"/>
              <a:gd name="connsiteX4" fmla="*/ 0 w 2375274"/>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274" h="720000">
                <a:moveTo>
                  <a:pt x="0" y="0"/>
                </a:moveTo>
                <a:lnTo>
                  <a:pt x="2375274" y="0"/>
                </a:lnTo>
                <a:lnTo>
                  <a:pt x="2375274"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it-IT" sz="1700" kern="1200" dirty="0">
                <a:solidFill>
                  <a:schemeClr val="bg1">
                    <a:lumMod val="20000"/>
                    <a:lumOff val="80000"/>
                  </a:schemeClr>
                </a:solidFill>
                <a:latin typeface="DM Sans" pitchFamily="2" charset="0"/>
              </a:rPr>
              <a:t>Dimensioni del </a:t>
            </a:r>
            <a:r>
              <a:rPr lang="it-IT" sz="1700" i="1" kern="1200" dirty="0">
                <a:solidFill>
                  <a:schemeClr val="bg1">
                    <a:lumMod val="20000"/>
                    <a:lumOff val="80000"/>
                  </a:schemeClr>
                </a:solidFill>
                <a:latin typeface="DM Sans" pitchFamily="2" charset="0"/>
              </a:rPr>
              <a:t>dataset</a:t>
            </a:r>
            <a:endParaRPr lang="en-US" sz="1700" i="1" kern="1200" dirty="0">
              <a:solidFill>
                <a:schemeClr val="bg1">
                  <a:lumMod val="20000"/>
                  <a:lumOff val="80000"/>
                </a:schemeClr>
              </a:solidFill>
              <a:latin typeface="DM Sans" pitchFamily="2" charset="0"/>
            </a:endParaRPr>
          </a:p>
        </p:txBody>
      </p:sp>
      <p:sp>
        <p:nvSpPr>
          <p:cNvPr id="2" name="Google Shape;1283;p44">
            <a:extLst>
              <a:ext uri="{FF2B5EF4-FFF2-40B4-BE49-F238E27FC236}">
                <a16:creationId xmlns:a16="http://schemas.microsoft.com/office/drawing/2014/main" id="{B93C07E3-6EE4-4236-0DDE-4F8D44B40BA0}"/>
              </a:ext>
            </a:extLst>
          </p:cNvPr>
          <p:cNvSpPr/>
          <p:nvPr/>
        </p:nvSpPr>
        <p:spPr>
          <a:xfrm>
            <a:off x="1575513" y="3390359"/>
            <a:ext cx="531439" cy="720000"/>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bg1">
              <a:lumMod val="750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 name="Google Shape;1437;p44">
            <a:extLst>
              <a:ext uri="{FF2B5EF4-FFF2-40B4-BE49-F238E27FC236}">
                <a16:creationId xmlns:a16="http://schemas.microsoft.com/office/drawing/2014/main" id="{67E0823A-DCD5-A8B0-7F4E-1BC0BA5BBB85}"/>
              </a:ext>
            </a:extLst>
          </p:cNvPr>
          <p:cNvGrpSpPr/>
          <p:nvPr/>
        </p:nvGrpSpPr>
        <p:grpSpPr>
          <a:xfrm>
            <a:off x="4287885" y="3459649"/>
            <a:ext cx="688590" cy="581420"/>
            <a:chOff x="6919750" y="1464650"/>
            <a:chExt cx="266325" cy="219925"/>
          </a:xfrm>
          <a:solidFill>
            <a:schemeClr val="bg2">
              <a:lumMod val="95000"/>
            </a:schemeClr>
          </a:solidFill>
        </p:grpSpPr>
        <p:sp>
          <p:nvSpPr>
            <p:cNvPr id="4" name="Google Shape;1438;p44">
              <a:extLst>
                <a:ext uri="{FF2B5EF4-FFF2-40B4-BE49-F238E27FC236}">
                  <a16:creationId xmlns:a16="http://schemas.microsoft.com/office/drawing/2014/main" id="{D8485E87-164E-7EA3-B331-561441BDC5A1}"/>
                </a:ext>
              </a:extLst>
            </p:cNvPr>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 name="Google Shape;1439;p44">
              <a:extLst>
                <a:ext uri="{FF2B5EF4-FFF2-40B4-BE49-F238E27FC236}">
                  <a16:creationId xmlns:a16="http://schemas.microsoft.com/office/drawing/2014/main" id="{5D33969E-04C3-7916-5F42-B40625D97AF2}"/>
                </a:ext>
              </a:extLst>
            </p:cNvPr>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 name="Google Shape;762;p24">
            <a:extLst>
              <a:ext uri="{FF2B5EF4-FFF2-40B4-BE49-F238E27FC236}">
                <a16:creationId xmlns:a16="http://schemas.microsoft.com/office/drawing/2014/main" id="{ECCB002B-400C-86D2-53A3-D9341376063F}"/>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03</a:t>
            </a:r>
          </a:p>
        </p:txBody>
      </p:sp>
      <p:sp>
        <p:nvSpPr>
          <p:cNvPr id="7" name="Google Shape;775;p25">
            <a:extLst>
              <a:ext uri="{FF2B5EF4-FFF2-40B4-BE49-F238E27FC236}">
                <a16:creationId xmlns:a16="http://schemas.microsoft.com/office/drawing/2014/main" id="{C61454B3-7EDE-935E-FA3B-C4019E8F9AFD}"/>
              </a:ext>
            </a:extLst>
          </p:cNvPr>
          <p:cNvSpPr txBox="1">
            <a:spLocks/>
          </p:cNvSpPr>
          <p:nvPr/>
        </p:nvSpPr>
        <p:spPr>
          <a:xfrm>
            <a:off x="9937724" y="129548"/>
            <a:ext cx="145251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Pipeline</a:t>
            </a:r>
          </a:p>
        </p:txBody>
      </p:sp>
      <p:cxnSp>
        <p:nvCxnSpPr>
          <p:cNvPr id="8" name="Connettore 1 7">
            <a:extLst>
              <a:ext uri="{FF2B5EF4-FFF2-40B4-BE49-F238E27FC236}">
                <a16:creationId xmlns:a16="http://schemas.microsoft.com/office/drawing/2014/main" id="{2F5DC36F-0760-184A-18D3-A9F0A3660A32}"/>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Google Shape;762;p24">
            <a:extLst>
              <a:ext uri="{FF2B5EF4-FFF2-40B4-BE49-F238E27FC236}">
                <a16:creationId xmlns:a16="http://schemas.microsoft.com/office/drawing/2014/main" id="{B00ADFD6-77E9-F979-4DD8-AF39F50AA977}"/>
              </a:ext>
            </a:extLst>
          </p:cNvPr>
          <p:cNvSpPr txBox="1">
            <a:spLocks/>
          </p:cNvSpPr>
          <p:nvPr/>
        </p:nvSpPr>
        <p:spPr>
          <a:xfrm>
            <a:off x="9374475" y="-633951"/>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grpId="0" nodeType="afterEffect">
                                  <p:stCondLst>
                                    <p:cond delay="1000"/>
                                  </p:stCondLst>
                                  <p:childTnLst>
                                    <p:animScale>
                                      <p:cBhvr>
                                        <p:cTn id="6" dur="500" fill="hold"/>
                                        <p:tgtEl>
                                          <p:spTgt spid="2"/>
                                        </p:tgtEl>
                                      </p:cBhvr>
                                      <p:by x="125000" y="125000"/>
                                    </p:animScale>
                                  </p:childTnLst>
                                </p:cTn>
                              </p:par>
                            </p:childTnLst>
                          </p:cTn>
                        </p:par>
                        <p:par>
                          <p:cTn id="7" fill="hold">
                            <p:stCondLst>
                              <p:cond delay="2000"/>
                            </p:stCondLst>
                            <p:childTnLst>
                              <p:par>
                                <p:cTn id="8" presetID="6" presetClass="emph" presetSubtype="0" autoRev="1" fill="hold" nodeType="afterEffect">
                                  <p:stCondLst>
                                    <p:cond delay="1000"/>
                                  </p:stCondLst>
                                  <p:childTnLst>
                                    <p:animScale>
                                      <p:cBhvr>
                                        <p:cTn id="9" dur="500" fill="hold"/>
                                        <p:tgtEl>
                                          <p:spTgt spid="3"/>
                                        </p:tgtEl>
                                      </p:cBhvr>
                                      <p:by x="125000" y="125000"/>
                                    </p:animScale>
                                  </p:childTnLst>
                                </p:cTn>
                              </p:par>
                            </p:childTnLst>
                          </p:cTn>
                        </p:par>
                        <p:par>
                          <p:cTn id="10" fill="hold">
                            <p:stCondLst>
                              <p:cond delay="4000"/>
                            </p:stCondLst>
                            <p:childTnLst>
                              <p:par>
                                <p:cTn id="11" presetID="6" presetClass="emph" presetSubtype="0" autoRev="1" fill="hold" grpId="0" nodeType="afterEffect">
                                  <p:stCondLst>
                                    <p:cond delay="1000"/>
                                  </p:stCondLst>
                                  <p:childTnLst>
                                    <p:animScale>
                                      <p:cBhvr>
                                        <p:cTn id="12" dur="500" fill="hold"/>
                                        <p:tgtEl>
                                          <p:spTgt spid="18"/>
                                        </p:tgtEl>
                                      </p:cBhvr>
                                      <p:by x="125000" y="125000"/>
                                    </p:animScale>
                                  </p:childTnLst>
                                </p:cTn>
                              </p:par>
                            </p:childTnLst>
                          </p:cTn>
                        </p:par>
                        <p:par>
                          <p:cTn id="13" fill="hold">
                            <p:stCondLst>
                              <p:cond delay="6000"/>
                            </p:stCondLst>
                            <p:childTnLst>
                              <p:par>
                                <p:cTn id="14" presetID="6" presetClass="emph" presetSubtype="0" autoRev="1" fill="hold" grpId="0" nodeType="afterEffect">
                                  <p:stCondLst>
                                    <p:cond delay="1000"/>
                                  </p:stCondLst>
                                  <p:childTnLst>
                                    <p:animScale>
                                      <p:cBhvr>
                                        <p:cTn id="15" dur="500" fill="hold"/>
                                        <p:tgtEl>
                                          <p:spTgt spid="20"/>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17" name="Google Shape;877;p36">
            <a:extLst>
              <a:ext uri="{FF2B5EF4-FFF2-40B4-BE49-F238E27FC236}">
                <a16:creationId xmlns:a16="http://schemas.microsoft.com/office/drawing/2014/main" id="{B2BC8091-D244-9B29-8092-D29C32D3B330}"/>
              </a:ext>
            </a:extLst>
          </p:cNvPr>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Preprocessing dei dati</a:t>
            </a:r>
            <a:endParaRPr dirty="0"/>
          </a:p>
        </p:txBody>
      </p:sp>
      <p:graphicFrame>
        <p:nvGraphicFramePr>
          <p:cNvPr id="2" name="Diagram 1">
            <a:extLst>
              <a:ext uri="{FF2B5EF4-FFF2-40B4-BE49-F238E27FC236}">
                <a16:creationId xmlns:a16="http://schemas.microsoft.com/office/drawing/2014/main" id="{E0DA5E6F-098B-9B98-0677-DB1CB5175579}"/>
              </a:ext>
            </a:extLst>
          </p:cNvPr>
          <p:cNvGraphicFramePr/>
          <p:nvPr>
            <p:extLst>
              <p:ext uri="{D42A27DB-BD31-4B8C-83A1-F6EECF244321}">
                <p14:modId xmlns:p14="http://schemas.microsoft.com/office/powerpoint/2010/main" val="29733247"/>
              </p:ext>
            </p:extLst>
          </p:nvPr>
        </p:nvGraphicFramePr>
        <p:xfrm>
          <a:off x="247847" y="1661675"/>
          <a:ext cx="11489556" cy="3546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75918A0-750D-D759-897F-2B11D6824F10}"/>
              </a:ext>
            </a:extLst>
          </p:cNvPr>
          <p:cNvSpPr txBox="1"/>
          <p:nvPr/>
        </p:nvSpPr>
        <p:spPr>
          <a:xfrm>
            <a:off x="454596" y="6296126"/>
            <a:ext cx="9483127" cy="307777"/>
          </a:xfrm>
          <a:prstGeom prst="rect">
            <a:avLst/>
          </a:prstGeom>
          <a:noFill/>
        </p:spPr>
        <p:txBody>
          <a:bodyPr wrap="square" rtlCol="0">
            <a:spAutoFit/>
          </a:bodyPr>
          <a:lstStyle/>
          <a:p>
            <a:r>
              <a:rPr lang="en-US" dirty="0">
                <a:solidFill>
                  <a:schemeClr val="bg1">
                    <a:lumMod val="20000"/>
                    <a:lumOff val="80000"/>
                  </a:schemeClr>
                </a:solidFill>
                <a:latin typeface="DM Sans" pitchFamily="2" charset="0"/>
              </a:rPr>
              <a:t>*Segmentazione </a:t>
            </a:r>
            <a:r>
              <a:rPr lang="en-US" dirty="0" err="1">
                <a:solidFill>
                  <a:schemeClr val="bg1">
                    <a:lumMod val="20000"/>
                    <a:lumOff val="80000"/>
                  </a:schemeClr>
                </a:solidFill>
                <a:latin typeface="DM Sans" pitchFamily="2" charset="0"/>
              </a:rPr>
              <a:t>sia</a:t>
            </a:r>
            <a:r>
              <a:rPr lang="en-US" dirty="0">
                <a:solidFill>
                  <a:schemeClr val="bg1">
                    <a:lumMod val="20000"/>
                    <a:lumOff val="80000"/>
                  </a:schemeClr>
                </a:solidFill>
                <a:latin typeface="DM Sans" pitchFamily="2" charset="0"/>
              </a:rPr>
              <a:t> delle </a:t>
            </a:r>
            <a:r>
              <a:rPr lang="en-US" dirty="0" err="1">
                <a:solidFill>
                  <a:schemeClr val="bg1">
                    <a:lumMod val="20000"/>
                    <a:lumOff val="80000"/>
                  </a:schemeClr>
                </a:solidFill>
                <a:latin typeface="DM Sans" pitchFamily="2" charset="0"/>
              </a:rPr>
              <a:t>immagini</a:t>
            </a:r>
            <a:r>
              <a:rPr lang="en-US" dirty="0">
                <a:solidFill>
                  <a:schemeClr val="bg1">
                    <a:lumMod val="20000"/>
                    <a:lumOff val="80000"/>
                  </a:schemeClr>
                </a:solidFill>
                <a:latin typeface="DM Sans" pitchFamily="2" charset="0"/>
              </a:rPr>
              <a:t> di training long-exposed e del burst di immagini short-exposed associate</a:t>
            </a:r>
            <a:endParaRPr lang="en-GB" dirty="0">
              <a:solidFill>
                <a:schemeClr val="bg1">
                  <a:lumMod val="20000"/>
                  <a:lumOff val="80000"/>
                </a:schemeClr>
              </a:solidFill>
              <a:latin typeface="DM Sans" pitchFamily="2" charset="0"/>
            </a:endParaRPr>
          </a:p>
        </p:txBody>
      </p:sp>
      <p:sp>
        <p:nvSpPr>
          <p:cNvPr id="3" name="Google Shape;762;p24">
            <a:extLst>
              <a:ext uri="{FF2B5EF4-FFF2-40B4-BE49-F238E27FC236}">
                <a16:creationId xmlns:a16="http://schemas.microsoft.com/office/drawing/2014/main" id="{A372A66F-D002-7E46-CF70-380D2875A5E7}"/>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04</a:t>
            </a:r>
          </a:p>
        </p:txBody>
      </p:sp>
      <p:sp>
        <p:nvSpPr>
          <p:cNvPr id="5" name="Google Shape;775;p25">
            <a:extLst>
              <a:ext uri="{FF2B5EF4-FFF2-40B4-BE49-F238E27FC236}">
                <a16:creationId xmlns:a16="http://schemas.microsoft.com/office/drawing/2014/main" id="{B8C45E25-0C3B-FF69-D0B6-9271B9F75DDA}"/>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Processing</a:t>
            </a:r>
          </a:p>
        </p:txBody>
      </p:sp>
      <p:cxnSp>
        <p:nvCxnSpPr>
          <p:cNvPr id="6" name="Connettore 1 5">
            <a:extLst>
              <a:ext uri="{FF2B5EF4-FFF2-40B4-BE49-F238E27FC236}">
                <a16:creationId xmlns:a16="http://schemas.microsoft.com/office/drawing/2014/main" id="{23E4D880-12FF-BDBB-FCE2-9015181FDC4E}"/>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Google Shape;762;p24">
            <a:extLst>
              <a:ext uri="{FF2B5EF4-FFF2-40B4-BE49-F238E27FC236}">
                <a16:creationId xmlns:a16="http://schemas.microsoft.com/office/drawing/2014/main" id="{470C7BF8-07E1-BD4D-E1E2-F722DD4EF449}"/>
              </a:ext>
            </a:extLst>
          </p:cNvPr>
          <p:cNvSpPr txBox="1">
            <a:spLocks/>
          </p:cNvSpPr>
          <p:nvPr/>
        </p:nvSpPr>
        <p:spPr>
          <a:xfrm>
            <a:off x="12440258"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03</a:t>
            </a:r>
          </a:p>
        </p:txBody>
      </p:sp>
      <p:sp>
        <p:nvSpPr>
          <p:cNvPr id="8" name="Google Shape;842;p33">
            <a:extLst>
              <a:ext uri="{FF2B5EF4-FFF2-40B4-BE49-F238E27FC236}">
                <a16:creationId xmlns:a16="http://schemas.microsoft.com/office/drawing/2014/main" id="{407F437D-CD05-F5D8-E217-E52EE8211021}"/>
              </a:ext>
            </a:extLst>
          </p:cNvPr>
          <p:cNvSpPr txBox="1">
            <a:spLocks/>
          </p:cNvSpPr>
          <p:nvPr/>
        </p:nvSpPr>
        <p:spPr>
          <a:xfrm>
            <a:off x="-3795004" y="749176"/>
            <a:ext cx="3882151"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ctr"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lgn="l"/>
            <a:r>
              <a:rPr lang="it-IT" sz="4000"/>
              <a:t>RAW to image</a:t>
            </a:r>
            <a:endParaRPr lang="it-IT" sz="4000" i="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9824" y="756993"/>
            <a:ext cx="3882151"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t>RAW to Image</a:t>
            </a:r>
            <a:endParaRPr sz="4000" i="1" dirty="0"/>
          </a:p>
        </p:txBody>
      </p:sp>
      <p:sp>
        <p:nvSpPr>
          <p:cNvPr id="6" name="Google Shape;762;p24">
            <a:extLst>
              <a:ext uri="{FF2B5EF4-FFF2-40B4-BE49-F238E27FC236}">
                <a16:creationId xmlns:a16="http://schemas.microsoft.com/office/drawing/2014/main" id="{4C475EE6-999A-4C89-023F-8592DBF3F4B2}"/>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04</a:t>
            </a:r>
          </a:p>
        </p:txBody>
      </p:sp>
      <p:sp>
        <p:nvSpPr>
          <p:cNvPr id="7" name="Google Shape;775;p25">
            <a:extLst>
              <a:ext uri="{FF2B5EF4-FFF2-40B4-BE49-F238E27FC236}">
                <a16:creationId xmlns:a16="http://schemas.microsoft.com/office/drawing/2014/main" id="{542E8CFF-D0B0-B6CC-C3BA-2129DF3C07EC}"/>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Processing</a:t>
            </a:r>
          </a:p>
        </p:txBody>
      </p:sp>
      <p:cxnSp>
        <p:nvCxnSpPr>
          <p:cNvPr id="8" name="Connettore 1 7">
            <a:extLst>
              <a:ext uri="{FF2B5EF4-FFF2-40B4-BE49-F238E27FC236}">
                <a16:creationId xmlns:a16="http://schemas.microsoft.com/office/drawing/2014/main" id="{892A0906-6C3D-B441-2C70-69FFE4121582}"/>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Picture 3" descr="A screenshot of a computer game&#10;&#10;Description automatically generated">
            <a:extLst>
              <a:ext uri="{FF2B5EF4-FFF2-40B4-BE49-F238E27FC236}">
                <a16:creationId xmlns:a16="http://schemas.microsoft.com/office/drawing/2014/main" id="{BEB0A47D-A1C1-424B-0FE3-D7213D409ECD}"/>
              </a:ext>
            </a:extLst>
          </p:cNvPr>
          <p:cNvPicPr>
            <a:picLocks noChangeAspect="1"/>
          </p:cNvPicPr>
          <p:nvPr/>
        </p:nvPicPr>
        <p:blipFill>
          <a:blip r:embed="rId3"/>
          <a:stretch>
            <a:fillRect/>
          </a:stretch>
        </p:blipFill>
        <p:spPr>
          <a:xfrm>
            <a:off x="7599680" y="3015424"/>
            <a:ext cx="4159640" cy="224773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9B8D38-667D-B2AD-0456-3E154C5DD0F8}"/>
                  </a:ext>
                </a:extLst>
              </p:cNvPr>
              <p:cNvSpPr txBox="1"/>
              <p:nvPr/>
            </p:nvSpPr>
            <p:spPr>
              <a:xfrm>
                <a:off x="7842400" y="2871553"/>
                <a:ext cx="149050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lumMod val="75000"/>
                            </a:schemeClr>
                          </a:solidFill>
                          <a:latin typeface="Cambria Math" panose="02040503050406030204" pitchFamily="18" charset="0"/>
                        </a:rPr>
                        <m:t>𝐻</m:t>
                      </m:r>
                      <m:r>
                        <a:rPr lang="en-GB" i="1" dirty="0" smtClean="0">
                          <a:solidFill>
                            <a:schemeClr val="bg1">
                              <a:lumMod val="75000"/>
                            </a:schemeClr>
                          </a:solidFill>
                          <a:latin typeface="Cambria Math" panose="02040503050406030204" pitchFamily="18" charset="0"/>
                          <a:ea typeface="Cambria Math" panose="02040503050406030204" pitchFamily="18" charset="0"/>
                        </a:rPr>
                        <m:t>×</m:t>
                      </m:r>
                      <m:r>
                        <m:rPr>
                          <m:nor/>
                        </m:rPr>
                        <a:rPr lang="en-GB" b="0" i="0" smtClean="0">
                          <a:solidFill>
                            <a:schemeClr val="bg1">
                              <a:lumMod val="75000"/>
                            </a:schemeClr>
                          </a:solidFill>
                        </a:rPr>
                        <m:t> </m:t>
                      </m:r>
                      <m:r>
                        <a:rPr lang="en-GB" b="0" i="1" smtClean="0">
                          <a:solidFill>
                            <a:schemeClr val="bg1">
                              <a:lumMod val="75000"/>
                            </a:schemeClr>
                          </a:solidFill>
                          <a:latin typeface="Cambria Math" panose="02040503050406030204" pitchFamily="18" charset="0"/>
                        </a:rPr>
                        <m:t>𝑊</m:t>
                      </m:r>
                      <m:r>
                        <a:rPr lang="en-GB" i="1" smtClean="0">
                          <a:solidFill>
                            <a:schemeClr val="bg1">
                              <a:lumMod val="75000"/>
                            </a:schemeClr>
                          </a:solidFill>
                          <a:latin typeface="Cambria Math" panose="02040503050406030204" pitchFamily="18" charset="0"/>
                          <a:ea typeface="Cambria Math" panose="02040503050406030204" pitchFamily="18" charset="0"/>
                        </a:rPr>
                        <m:t>×</m:t>
                      </m:r>
                      <m:r>
                        <m:rPr>
                          <m:nor/>
                        </m:rPr>
                        <a:rPr lang="en-GB" b="0" i="0" smtClean="0">
                          <a:solidFill>
                            <a:schemeClr val="bg1">
                              <a:lumMod val="75000"/>
                            </a:schemeClr>
                          </a:solidFill>
                        </a:rPr>
                        <m:t> </m:t>
                      </m:r>
                      <m:r>
                        <a:rPr lang="en-GB" b="0" i="1" smtClean="0">
                          <a:solidFill>
                            <a:schemeClr val="bg1">
                              <a:lumMod val="75000"/>
                            </a:schemeClr>
                          </a:solidFill>
                          <a:latin typeface="Cambria Math" panose="02040503050406030204" pitchFamily="18" charset="0"/>
                        </a:rPr>
                        <m:t>1</m:t>
                      </m:r>
                    </m:oMath>
                  </m:oMathPara>
                </a14:m>
                <a:endParaRPr lang="en-GB" sz="1200" dirty="0">
                  <a:solidFill>
                    <a:schemeClr val="bg1">
                      <a:lumMod val="75000"/>
                    </a:schemeClr>
                  </a:solidFill>
                </a:endParaRPr>
              </a:p>
            </p:txBody>
          </p:sp>
        </mc:Choice>
        <mc:Fallback xmlns="">
          <p:sp>
            <p:nvSpPr>
              <p:cNvPr id="5" name="TextBox 4">
                <a:extLst>
                  <a:ext uri="{FF2B5EF4-FFF2-40B4-BE49-F238E27FC236}">
                    <a16:creationId xmlns:a16="http://schemas.microsoft.com/office/drawing/2014/main" id="{449B8D38-667D-B2AD-0456-3E154C5DD0F8}"/>
                  </a:ext>
                </a:extLst>
              </p:cNvPr>
              <p:cNvSpPr txBox="1">
                <a:spLocks noRot="1" noChangeAspect="1" noMove="1" noResize="1" noEditPoints="1" noAdjustHandles="1" noChangeArrowheads="1" noChangeShapeType="1" noTextEdit="1"/>
              </p:cNvSpPr>
              <p:nvPr/>
            </p:nvSpPr>
            <p:spPr>
              <a:xfrm>
                <a:off x="7842400" y="2871553"/>
                <a:ext cx="1490508"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D966F8-8664-FE92-4A92-0789932E410E}"/>
                  </a:ext>
                </a:extLst>
              </p:cNvPr>
              <p:cNvSpPr txBox="1"/>
              <p:nvPr/>
            </p:nvSpPr>
            <p:spPr>
              <a:xfrm>
                <a:off x="7870159" y="5222361"/>
                <a:ext cx="143498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lumMod val="75000"/>
                            </a:schemeClr>
                          </a:solidFill>
                          <a:latin typeface="Cambria Math" panose="02040503050406030204" pitchFamily="18" charset="0"/>
                        </a:rPr>
                        <m:t>𝐵𝑎𝑦𝑒𝑟</m:t>
                      </m:r>
                      <m:r>
                        <a:rPr lang="en-GB" b="0" i="1" smtClean="0">
                          <a:solidFill>
                            <a:schemeClr val="bg1">
                              <a:lumMod val="75000"/>
                            </a:schemeClr>
                          </a:solidFill>
                          <a:latin typeface="Cambria Math" panose="02040503050406030204" pitchFamily="18" charset="0"/>
                        </a:rPr>
                        <m:t> </m:t>
                      </m:r>
                      <m:r>
                        <a:rPr lang="en-GB" b="0" i="1" smtClean="0">
                          <a:solidFill>
                            <a:schemeClr val="bg1">
                              <a:lumMod val="75000"/>
                            </a:schemeClr>
                          </a:solidFill>
                          <a:latin typeface="Cambria Math" panose="02040503050406030204" pitchFamily="18" charset="0"/>
                        </a:rPr>
                        <m:t>𝑅𝑎𝑤</m:t>
                      </m:r>
                    </m:oMath>
                  </m:oMathPara>
                </a14:m>
                <a:endParaRPr lang="en-GB" sz="1100" dirty="0">
                  <a:solidFill>
                    <a:schemeClr val="bg1">
                      <a:lumMod val="75000"/>
                    </a:schemeClr>
                  </a:solidFill>
                </a:endParaRPr>
              </a:p>
            </p:txBody>
          </p:sp>
        </mc:Choice>
        <mc:Fallback xmlns="">
          <p:sp>
            <p:nvSpPr>
              <p:cNvPr id="9" name="TextBox 8">
                <a:extLst>
                  <a:ext uri="{FF2B5EF4-FFF2-40B4-BE49-F238E27FC236}">
                    <a16:creationId xmlns:a16="http://schemas.microsoft.com/office/drawing/2014/main" id="{4BD966F8-8664-FE92-4A92-0789932E410E}"/>
                  </a:ext>
                </a:extLst>
              </p:cNvPr>
              <p:cNvSpPr txBox="1">
                <a:spLocks noRot="1" noChangeAspect="1" noMove="1" noResize="1" noEditPoints="1" noAdjustHandles="1" noChangeArrowheads="1" noChangeShapeType="1" noTextEdit="1"/>
              </p:cNvSpPr>
              <p:nvPr/>
            </p:nvSpPr>
            <p:spPr>
              <a:xfrm>
                <a:off x="7870159" y="5222361"/>
                <a:ext cx="1434989"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CFECE8-3334-DE95-2E24-34EF95807828}"/>
                  </a:ext>
                </a:extLst>
              </p:cNvPr>
              <p:cNvSpPr txBox="1"/>
              <p:nvPr/>
            </p:nvSpPr>
            <p:spPr>
              <a:xfrm>
                <a:off x="9996703" y="3025441"/>
                <a:ext cx="1434989" cy="494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bg1">
                                  <a:lumMod val="75000"/>
                                </a:schemeClr>
                              </a:solidFill>
                              <a:latin typeface="Cambria Math" panose="02040503050406030204" pitchFamily="18" charset="0"/>
                            </a:rPr>
                          </m:ctrlPr>
                        </m:fPr>
                        <m:num>
                          <m:r>
                            <a:rPr lang="en-GB" b="0" i="1" smtClean="0">
                              <a:solidFill>
                                <a:schemeClr val="bg1">
                                  <a:lumMod val="75000"/>
                                </a:schemeClr>
                              </a:solidFill>
                              <a:latin typeface="Cambria Math" panose="02040503050406030204" pitchFamily="18" charset="0"/>
                            </a:rPr>
                            <m:t>𝐻</m:t>
                          </m:r>
                        </m:num>
                        <m:den>
                          <m:r>
                            <a:rPr lang="en-GB" b="0" i="1" smtClean="0">
                              <a:solidFill>
                                <a:schemeClr val="bg1">
                                  <a:lumMod val="75000"/>
                                </a:schemeClr>
                              </a:solidFill>
                              <a:latin typeface="Cambria Math" panose="02040503050406030204" pitchFamily="18" charset="0"/>
                            </a:rPr>
                            <m:t>2</m:t>
                          </m:r>
                        </m:den>
                      </m:f>
                      <m:r>
                        <a:rPr lang="en-GB" b="0" i="1" smtClean="0">
                          <a:solidFill>
                            <a:schemeClr val="bg1">
                              <a:lumMod val="75000"/>
                            </a:schemeClr>
                          </a:solidFill>
                          <a:latin typeface="Cambria Math" panose="02040503050406030204" pitchFamily="18" charset="0"/>
                        </a:rPr>
                        <m:t> </m:t>
                      </m:r>
                      <m:r>
                        <a:rPr lang="en-GB" b="0" i="1" smtClean="0">
                          <a:solidFill>
                            <a:schemeClr val="bg1">
                              <a:lumMod val="75000"/>
                            </a:schemeClr>
                          </a:solidFill>
                          <a:latin typeface="Cambria Math" panose="02040503050406030204" pitchFamily="18" charset="0"/>
                          <a:ea typeface="Cambria Math" panose="02040503050406030204" pitchFamily="18" charset="0"/>
                        </a:rPr>
                        <m:t>× </m:t>
                      </m:r>
                      <m:f>
                        <m:fPr>
                          <m:ctrlPr>
                            <a:rPr lang="en-GB" b="0" i="1" smtClean="0">
                              <a:solidFill>
                                <a:schemeClr val="bg1">
                                  <a:lumMod val="75000"/>
                                </a:schemeClr>
                              </a:solidFill>
                              <a:latin typeface="Cambria Math" panose="02040503050406030204" pitchFamily="18" charset="0"/>
                              <a:ea typeface="Cambria Math" panose="02040503050406030204" pitchFamily="18" charset="0"/>
                            </a:rPr>
                          </m:ctrlPr>
                        </m:fPr>
                        <m:num>
                          <m:r>
                            <a:rPr lang="en-GB" b="0" i="1" smtClean="0">
                              <a:solidFill>
                                <a:schemeClr val="bg1">
                                  <a:lumMod val="75000"/>
                                </a:schemeClr>
                              </a:solidFill>
                              <a:latin typeface="Cambria Math" panose="02040503050406030204" pitchFamily="18" charset="0"/>
                              <a:ea typeface="Cambria Math" panose="02040503050406030204" pitchFamily="18" charset="0"/>
                            </a:rPr>
                            <m:t>𝑊</m:t>
                          </m:r>
                        </m:num>
                        <m:den>
                          <m:r>
                            <a:rPr lang="en-GB" b="0" i="1" smtClean="0">
                              <a:solidFill>
                                <a:schemeClr val="bg1">
                                  <a:lumMod val="75000"/>
                                </a:schemeClr>
                              </a:solidFill>
                              <a:latin typeface="Cambria Math" panose="02040503050406030204" pitchFamily="18" charset="0"/>
                              <a:ea typeface="Cambria Math" panose="02040503050406030204" pitchFamily="18" charset="0"/>
                            </a:rPr>
                            <m:t>2</m:t>
                          </m:r>
                        </m:den>
                      </m:f>
                      <m:r>
                        <a:rPr lang="en-GB" b="0" i="1" smtClean="0">
                          <a:solidFill>
                            <a:schemeClr val="bg1">
                              <a:lumMod val="75000"/>
                            </a:schemeClr>
                          </a:solidFill>
                          <a:latin typeface="Cambria Math" panose="02040503050406030204" pitchFamily="18" charset="0"/>
                          <a:ea typeface="Cambria Math" panose="02040503050406030204" pitchFamily="18" charset="0"/>
                        </a:rPr>
                        <m:t> ×4</m:t>
                      </m:r>
                    </m:oMath>
                  </m:oMathPara>
                </a14:m>
                <a:endParaRPr lang="en-GB" sz="2000" dirty="0">
                  <a:solidFill>
                    <a:schemeClr val="bg1">
                      <a:lumMod val="75000"/>
                    </a:schemeClr>
                  </a:solidFill>
                </a:endParaRPr>
              </a:p>
            </p:txBody>
          </p:sp>
        </mc:Choice>
        <mc:Fallback xmlns="">
          <p:sp>
            <p:nvSpPr>
              <p:cNvPr id="10" name="TextBox 9">
                <a:extLst>
                  <a:ext uri="{FF2B5EF4-FFF2-40B4-BE49-F238E27FC236}">
                    <a16:creationId xmlns:a16="http://schemas.microsoft.com/office/drawing/2014/main" id="{1BCFECE8-3334-DE95-2E24-34EF95807828}"/>
                  </a:ext>
                </a:extLst>
              </p:cNvPr>
              <p:cNvSpPr txBox="1">
                <a:spLocks noRot="1" noChangeAspect="1" noMove="1" noResize="1" noEditPoints="1" noAdjustHandles="1" noChangeArrowheads="1" noChangeShapeType="1" noTextEdit="1"/>
              </p:cNvSpPr>
              <p:nvPr/>
            </p:nvSpPr>
            <p:spPr>
              <a:xfrm>
                <a:off x="9996703" y="3025441"/>
                <a:ext cx="1434989" cy="494238"/>
              </a:xfrm>
              <a:prstGeom prst="rect">
                <a:avLst/>
              </a:prstGeom>
              <a:blipFill>
                <a:blip r:embed="rId6"/>
                <a:stretch>
                  <a:fillRect b="-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DCF96B-8FEF-CE2F-D1D7-63B2E1A1C779}"/>
                  </a:ext>
                </a:extLst>
              </p:cNvPr>
              <p:cNvSpPr txBox="1"/>
              <p:nvPr/>
            </p:nvSpPr>
            <p:spPr>
              <a:xfrm>
                <a:off x="9814739" y="5078490"/>
                <a:ext cx="143498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lumMod val="75000"/>
                            </a:schemeClr>
                          </a:solidFill>
                          <a:latin typeface="Cambria Math" panose="02040503050406030204" pitchFamily="18" charset="0"/>
                        </a:rPr>
                        <m:t>𝐵𝑙𝑎𝑐𝑘</m:t>
                      </m:r>
                      <m:r>
                        <a:rPr lang="en-GB" b="0" i="1" smtClean="0">
                          <a:solidFill>
                            <a:schemeClr val="bg1">
                              <a:lumMod val="75000"/>
                            </a:schemeClr>
                          </a:solidFill>
                          <a:latin typeface="Cambria Math" panose="02040503050406030204" pitchFamily="18" charset="0"/>
                        </a:rPr>
                        <m:t> </m:t>
                      </m:r>
                      <m:r>
                        <a:rPr lang="en-GB" b="0" i="1" smtClean="0">
                          <a:solidFill>
                            <a:schemeClr val="bg1">
                              <a:lumMod val="75000"/>
                            </a:schemeClr>
                          </a:solidFill>
                          <a:latin typeface="Cambria Math" panose="02040503050406030204" pitchFamily="18" charset="0"/>
                        </a:rPr>
                        <m:t>𝐿𝑒𝑣𝑒𝑙</m:t>
                      </m:r>
                    </m:oMath>
                  </m:oMathPara>
                </a14:m>
                <a:endParaRPr lang="en-GB" dirty="0">
                  <a:solidFill>
                    <a:schemeClr val="bg1">
                      <a:lumMod val="75000"/>
                    </a:schemeClr>
                  </a:solidFill>
                </a:endParaRPr>
              </a:p>
            </p:txBody>
          </p:sp>
        </mc:Choice>
        <mc:Fallback xmlns="">
          <p:sp>
            <p:nvSpPr>
              <p:cNvPr id="11" name="TextBox 10">
                <a:extLst>
                  <a:ext uri="{FF2B5EF4-FFF2-40B4-BE49-F238E27FC236}">
                    <a16:creationId xmlns:a16="http://schemas.microsoft.com/office/drawing/2014/main" id="{EBDCF96B-8FEF-CE2F-D1D7-63B2E1A1C779}"/>
                  </a:ext>
                </a:extLst>
              </p:cNvPr>
              <p:cNvSpPr txBox="1">
                <a:spLocks noRot="1" noChangeAspect="1" noMove="1" noResize="1" noEditPoints="1" noAdjustHandles="1" noChangeArrowheads="1" noChangeShapeType="1" noTextEdit="1"/>
              </p:cNvSpPr>
              <p:nvPr/>
            </p:nvSpPr>
            <p:spPr>
              <a:xfrm>
                <a:off x="9814739" y="5078490"/>
                <a:ext cx="1434989" cy="307777"/>
              </a:xfrm>
              <a:prstGeom prst="rect">
                <a:avLst/>
              </a:prstGeom>
              <a:blipFill>
                <a:blip r:embed="rId7"/>
                <a:stretch>
                  <a:fillRect/>
                </a:stretch>
              </a:blipFill>
            </p:spPr>
            <p:txBody>
              <a:bodyPr/>
              <a:lstStyle/>
              <a:p>
                <a:r>
                  <a:rPr lang="en-US">
                    <a:noFill/>
                  </a:rPr>
                  <a:t> </a:t>
                </a:r>
              </a:p>
            </p:txBody>
          </p:sp>
        </mc:Fallback>
      </mc:AlternateContent>
      <p:pic>
        <p:nvPicPr>
          <p:cNvPr id="15" name="Picture 14" descr="A screenshot of a computer program&#10;&#10;Description automatically generated">
            <a:extLst>
              <a:ext uri="{FF2B5EF4-FFF2-40B4-BE49-F238E27FC236}">
                <a16:creationId xmlns:a16="http://schemas.microsoft.com/office/drawing/2014/main" id="{927D28E2-6063-6C25-8BEE-B35D8840301C}"/>
              </a:ext>
            </a:extLst>
          </p:cNvPr>
          <p:cNvPicPr>
            <a:picLocks noChangeAspect="1"/>
          </p:cNvPicPr>
          <p:nvPr/>
        </p:nvPicPr>
        <p:blipFill>
          <a:blip r:embed="rId8"/>
          <a:stretch>
            <a:fillRect/>
          </a:stretch>
        </p:blipFill>
        <p:spPr>
          <a:xfrm>
            <a:off x="330562" y="2143053"/>
            <a:ext cx="6759526" cy="3848433"/>
          </a:xfrm>
          <a:prstGeom prst="rect">
            <a:avLst/>
          </a:prstGeom>
        </p:spPr>
      </p:pic>
    </p:spTree>
    <p:extLst>
      <p:ext uri="{BB962C8B-B14F-4D97-AF65-F5344CB8AC3E}">
        <p14:creationId xmlns:p14="http://schemas.microsoft.com/office/powerpoint/2010/main" val="971999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1299025" y="562525"/>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Segmentazione</a:t>
            </a:r>
            <a:endParaRPr dirty="0"/>
          </a:p>
        </p:txBody>
      </p:sp>
      <p:pic>
        <p:nvPicPr>
          <p:cNvPr id="2" name="Picture 1" descr="A mosaic art on a wall">
            <a:extLst>
              <a:ext uri="{FF2B5EF4-FFF2-40B4-BE49-F238E27FC236}">
                <a16:creationId xmlns:a16="http://schemas.microsoft.com/office/drawing/2014/main" id="{06AA72B9-BCB5-9784-29FF-AF9282F2607F}"/>
              </a:ext>
            </a:extLst>
          </p:cNvPr>
          <p:cNvPicPr/>
          <p:nvPr/>
        </p:nvPicPr>
        <p:blipFill>
          <a:blip r:embed="rId3">
            <a:extLst>
              <a:ext uri="{28A0092B-C50C-407E-A947-70E740481C1C}">
                <a14:useLocalDpi xmlns:a14="http://schemas.microsoft.com/office/drawing/2010/main" val="0"/>
              </a:ext>
            </a:extLst>
          </a:blip>
          <a:stretch>
            <a:fillRect/>
          </a:stretch>
        </p:blipFill>
        <p:spPr>
          <a:xfrm>
            <a:off x="159273" y="2268639"/>
            <a:ext cx="5304681" cy="3425376"/>
          </a:xfrm>
          <a:prstGeom prst="roundRect">
            <a:avLst>
              <a:gd name="adj" fmla="val 7580"/>
            </a:avLst>
          </a:prstGeom>
          <a:solidFill>
            <a:srgbClr val="FFFFFF">
              <a:shade val="85000"/>
            </a:srgbClr>
          </a:solidFill>
          <a:ln>
            <a:noFill/>
          </a:ln>
          <a:effectLst>
            <a:reflection blurRad="12700" stA="38000" endPos="5000" dist="5000" dir="5400000" sy="-100000" algn="bl" rotWithShape="0"/>
          </a:effectLst>
        </p:spPr>
      </p:pic>
      <p:grpSp>
        <p:nvGrpSpPr>
          <p:cNvPr id="3" name="Group 2">
            <a:extLst>
              <a:ext uri="{FF2B5EF4-FFF2-40B4-BE49-F238E27FC236}">
                <a16:creationId xmlns:a16="http://schemas.microsoft.com/office/drawing/2014/main" id="{9646FCCE-D679-2B8A-F0D8-9B86A026DABA}"/>
              </a:ext>
            </a:extLst>
          </p:cNvPr>
          <p:cNvGrpSpPr/>
          <p:nvPr/>
        </p:nvGrpSpPr>
        <p:grpSpPr>
          <a:xfrm>
            <a:off x="159273" y="2268639"/>
            <a:ext cx="5304681" cy="3425376"/>
            <a:chOff x="-244913" y="1814363"/>
            <a:chExt cx="5639886" cy="3821778"/>
          </a:xfrm>
        </p:grpSpPr>
        <p:cxnSp>
          <p:nvCxnSpPr>
            <p:cNvPr id="4" name="Straight Connector 3">
              <a:extLst>
                <a:ext uri="{FF2B5EF4-FFF2-40B4-BE49-F238E27FC236}">
                  <a16:creationId xmlns:a16="http://schemas.microsoft.com/office/drawing/2014/main" id="{39066E99-D84E-ACE4-A7B6-5B9C377BA26D}"/>
                </a:ext>
              </a:extLst>
            </p:cNvPr>
            <p:cNvCxnSpPr>
              <a:cxnSpLocks/>
            </p:cNvCxnSpPr>
            <p:nvPr/>
          </p:nvCxnSpPr>
          <p:spPr>
            <a:xfrm>
              <a:off x="2862568" y="1814363"/>
              <a:ext cx="0" cy="3821778"/>
            </a:xfrm>
            <a:prstGeom prst="line">
              <a:avLst/>
            </a:prstGeom>
            <a:ln w="476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B745B65-1D8E-A195-AC05-FDDC1F7E7078}"/>
                </a:ext>
              </a:extLst>
            </p:cNvPr>
            <p:cNvCxnSpPr>
              <a:cxnSpLocks/>
            </p:cNvCxnSpPr>
            <p:nvPr/>
          </p:nvCxnSpPr>
          <p:spPr>
            <a:xfrm>
              <a:off x="4284371" y="1814363"/>
              <a:ext cx="0" cy="3821778"/>
            </a:xfrm>
            <a:prstGeom prst="line">
              <a:avLst/>
            </a:prstGeom>
            <a:ln w="476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89ED104-0C31-97A9-75FF-97BAE9633F39}"/>
                </a:ext>
              </a:extLst>
            </p:cNvPr>
            <p:cNvCxnSpPr>
              <a:cxnSpLocks/>
              <a:stCxn id="2" idx="1"/>
              <a:endCxn id="2" idx="3"/>
            </p:cNvCxnSpPr>
            <p:nvPr/>
          </p:nvCxnSpPr>
          <p:spPr>
            <a:xfrm>
              <a:off x="-244913" y="3725252"/>
              <a:ext cx="5639886" cy="0"/>
            </a:xfrm>
            <a:prstGeom prst="line">
              <a:avLst/>
            </a:prstGeom>
            <a:ln w="476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FBF38F1-A6EF-78BF-5085-B415C077D904}"/>
                </a:ext>
              </a:extLst>
            </p:cNvPr>
            <p:cNvCxnSpPr>
              <a:cxnSpLocks/>
            </p:cNvCxnSpPr>
            <p:nvPr/>
          </p:nvCxnSpPr>
          <p:spPr>
            <a:xfrm>
              <a:off x="1401323" y="1814363"/>
              <a:ext cx="0" cy="3821778"/>
            </a:xfrm>
            <a:prstGeom prst="line">
              <a:avLst/>
            </a:prstGeom>
            <a:ln w="4762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8" name="Google Shape;762;p24">
            <a:extLst>
              <a:ext uri="{FF2B5EF4-FFF2-40B4-BE49-F238E27FC236}">
                <a16:creationId xmlns:a16="http://schemas.microsoft.com/office/drawing/2014/main" id="{E74B9045-49F7-CD1C-262A-728FCFFA9D49}"/>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04</a:t>
            </a:r>
          </a:p>
        </p:txBody>
      </p:sp>
      <p:sp>
        <p:nvSpPr>
          <p:cNvPr id="9" name="Google Shape;775;p25">
            <a:extLst>
              <a:ext uri="{FF2B5EF4-FFF2-40B4-BE49-F238E27FC236}">
                <a16:creationId xmlns:a16="http://schemas.microsoft.com/office/drawing/2014/main" id="{97252B8C-C1AE-DE4B-C173-765D87937D7A}"/>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Processing</a:t>
            </a:r>
          </a:p>
        </p:txBody>
      </p:sp>
      <p:cxnSp>
        <p:nvCxnSpPr>
          <p:cNvPr id="10" name="Connettore 1 9">
            <a:extLst>
              <a:ext uri="{FF2B5EF4-FFF2-40B4-BE49-F238E27FC236}">
                <a16:creationId xmlns:a16="http://schemas.microsoft.com/office/drawing/2014/main" id="{BA631AE4-83CF-65B4-F1E0-2D1E6E525523}"/>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2" name="Picture 11" descr="A screenshot of a computer code&#10;&#10;Description automatically generated">
            <a:extLst>
              <a:ext uri="{FF2B5EF4-FFF2-40B4-BE49-F238E27FC236}">
                <a16:creationId xmlns:a16="http://schemas.microsoft.com/office/drawing/2014/main" id="{8E50A7A1-7592-38FC-53F2-834D17D28D32}"/>
              </a:ext>
            </a:extLst>
          </p:cNvPr>
          <p:cNvPicPr>
            <a:picLocks noChangeAspect="1"/>
          </p:cNvPicPr>
          <p:nvPr/>
        </p:nvPicPr>
        <p:blipFill>
          <a:blip r:embed="rId4"/>
          <a:stretch>
            <a:fillRect/>
          </a:stretch>
        </p:blipFill>
        <p:spPr>
          <a:xfrm>
            <a:off x="5675635" y="1512676"/>
            <a:ext cx="6276069" cy="4536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41099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6" name="Picture 5" descr="A black background with white squares&#10;&#10;Description automatically generated">
            <a:extLst>
              <a:ext uri="{FF2B5EF4-FFF2-40B4-BE49-F238E27FC236}">
                <a16:creationId xmlns:a16="http://schemas.microsoft.com/office/drawing/2014/main" id="{C95AFCFE-D589-8DAC-8217-6465DF79F561}"/>
              </a:ext>
            </a:extLst>
          </p:cNvPr>
          <p:cNvPicPr>
            <a:picLocks noChangeAspect="1"/>
          </p:cNvPicPr>
          <p:nvPr/>
        </p:nvPicPr>
        <p:blipFill>
          <a:blip r:embed="rId3"/>
          <a:stretch>
            <a:fillRect/>
          </a:stretch>
        </p:blipFill>
        <p:spPr>
          <a:xfrm>
            <a:off x="1870018" y="1095693"/>
            <a:ext cx="8305105" cy="5762307"/>
          </a:xfrm>
          <a:prstGeom prst="rect">
            <a:avLst/>
          </a:prstGeom>
        </p:spPr>
      </p:pic>
      <p:sp>
        <p:nvSpPr>
          <p:cNvPr id="842" name="Google Shape;842;p33"/>
          <p:cNvSpPr txBox="1">
            <a:spLocks noGrp="1"/>
          </p:cNvSpPr>
          <p:nvPr>
            <p:ph type="title"/>
          </p:nvPr>
        </p:nvSpPr>
        <p:spPr>
          <a:xfrm>
            <a:off x="426660" y="239624"/>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Segmentazione</a:t>
            </a:r>
            <a:endParaRPr dirty="0"/>
          </a:p>
        </p:txBody>
      </p:sp>
      <p:cxnSp>
        <p:nvCxnSpPr>
          <p:cNvPr id="10" name="Straight Arrow Connector 9">
            <a:extLst>
              <a:ext uri="{FF2B5EF4-FFF2-40B4-BE49-F238E27FC236}">
                <a16:creationId xmlns:a16="http://schemas.microsoft.com/office/drawing/2014/main" id="{4DB4F446-5D60-6E8D-3BB6-C0F1443E78A1}"/>
              </a:ext>
            </a:extLst>
          </p:cNvPr>
          <p:cNvCxnSpPr>
            <a:cxnSpLocks/>
          </p:cNvCxnSpPr>
          <p:nvPr/>
        </p:nvCxnSpPr>
        <p:spPr>
          <a:xfrm>
            <a:off x="4762754" y="3480511"/>
            <a:ext cx="613499" cy="1694105"/>
          </a:xfrm>
          <a:prstGeom prst="straightConnector1">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A688ECF-2C25-8191-313E-0A0CFFC8E880}"/>
              </a:ext>
            </a:extLst>
          </p:cNvPr>
          <p:cNvCxnSpPr>
            <a:cxnSpLocks/>
          </p:cNvCxnSpPr>
          <p:nvPr/>
        </p:nvCxnSpPr>
        <p:spPr>
          <a:xfrm>
            <a:off x="5072785" y="3489832"/>
            <a:ext cx="849591" cy="1684784"/>
          </a:xfrm>
          <a:prstGeom prst="straightConnector1">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DDE875-ADCE-A6A6-7809-7BF9AF7B5155}"/>
              </a:ext>
            </a:extLst>
          </p:cNvPr>
          <p:cNvCxnSpPr>
            <a:cxnSpLocks/>
          </p:cNvCxnSpPr>
          <p:nvPr/>
        </p:nvCxnSpPr>
        <p:spPr>
          <a:xfrm>
            <a:off x="4757050" y="3088164"/>
            <a:ext cx="619203" cy="1430496"/>
          </a:xfrm>
          <a:prstGeom prst="straightConnector1">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535CD5-293C-C4E8-BC40-0E290945136E}"/>
              </a:ext>
            </a:extLst>
          </p:cNvPr>
          <p:cNvCxnSpPr>
            <a:cxnSpLocks/>
          </p:cNvCxnSpPr>
          <p:nvPr/>
        </p:nvCxnSpPr>
        <p:spPr>
          <a:xfrm>
            <a:off x="5116101" y="3113759"/>
            <a:ext cx="863059" cy="1404901"/>
          </a:xfrm>
          <a:prstGeom prst="straightConnector1">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8CF643-6417-2BE0-9D27-5971653BEBFE}"/>
              </a:ext>
            </a:extLst>
          </p:cNvPr>
          <p:cNvSpPr/>
          <p:nvPr/>
        </p:nvSpPr>
        <p:spPr>
          <a:xfrm>
            <a:off x="4764988" y="3096926"/>
            <a:ext cx="317865" cy="397738"/>
          </a:xfrm>
          <a:prstGeom prst="rect">
            <a:avLst/>
          </a:prstGeom>
          <a:gradFill flip="none" rotWithShape="1">
            <a:gsLst>
              <a:gs pos="0">
                <a:schemeClr val="accent1">
                  <a:lumMod val="85000"/>
                </a:schemeClr>
              </a:gs>
              <a:gs pos="18000">
                <a:schemeClr val="accent1">
                  <a:lumMod val="82000"/>
                </a:schemeClr>
              </a:gs>
              <a:gs pos="78000">
                <a:schemeClr val="accent1">
                  <a:lumMod val="65000"/>
                </a:schemeClr>
              </a:gs>
              <a:gs pos="97000">
                <a:schemeClr val="accent1">
                  <a:lumMod val="60000"/>
                </a:schemeClr>
              </a:gs>
            </a:gsLst>
            <a:path path="circle">
              <a:fillToRect l="50000" t="50000" r="50000" b="50000"/>
            </a:path>
            <a:tileRect/>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D8D909DB-BC8F-69C6-9649-B30612FE5F6D}"/>
              </a:ext>
            </a:extLst>
          </p:cNvPr>
          <p:cNvCxnSpPr>
            <a:cxnSpLocks/>
          </p:cNvCxnSpPr>
          <p:nvPr/>
        </p:nvCxnSpPr>
        <p:spPr>
          <a:xfrm>
            <a:off x="5074317" y="3094736"/>
            <a:ext cx="840422" cy="1423924"/>
          </a:xfrm>
          <a:prstGeom prst="straightConnector1">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F76208-4856-8CC8-D8F0-37389005A358}"/>
              </a:ext>
            </a:extLst>
          </p:cNvPr>
          <p:cNvCxnSpPr>
            <a:cxnSpLocks/>
          </p:cNvCxnSpPr>
          <p:nvPr/>
        </p:nvCxnSpPr>
        <p:spPr>
          <a:xfrm>
            <a:off x="5492839" y="3094736"/>
            <a:ext cx="1134656" cy="1433245"/>
          </a:xfrm>
          <a:prstGeom prst="straightConnector1">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714163-A2C5-9958-BB15-C7363D055CC4}"/>
              </a:ext>
            </a:extLst>
          </p:cNvPr>
          <p:cNvCxnSpPr>
            <a:cxnSpLocks/>
          </p:cNvCxnSpPr>
          <p:nvPr/>
        </p:nvCxnSpPr>
        <p:spPr>
          <a:xfrm>
            <a:off x="5497022" y="3480511"/>
            <a:ext cx="1130473" cy="1694105"/>
          </a:xfrm>
          <a:prstGeom prst="straightConnector1">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F0CC07-A6F3-380F-FC35-07C192BFF781}"/>
              </a:ext>
            </a:extLst>
          </p:cNvPr>
          <p:cNvCxnSpPr>
            <a:cxnSpLocks/>
          </p:cNvCxnSpPr>
          <p:nvPr/>
        </p:nvCxnSpPr>
        <p:spPr>
          <a:xfrm>
            <a:off x="5116101" y="3480511"/>
            <a:ext cx="848831" cy="1693013"/>
          </a:xfrm>
          <a:prstGeom prst="straightConnector1">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3609634-6EB4-AB61-F4D2-92138E44B638}"/>
              </a:ext>
            </a:extLst>
          </p:cNvPr>
          <p:cNvSpPr/>
          <p:nvPr/>
        </p:nvSpPr>
        <p:spPr>
          <a:xfrm>
            <a:off x="5096535" y="3088164"/>
            <a:ext cx="400487" cy="401784"/>
          </a:xfrm>
          <a:prstGeom prst="rect">
            <a:avLst/>
          </a:prstGeom>
          <a:gradFill>
            <a:gsLst>
              <a:gs pos="0">
                <a:schemeClr val="accent1">
                  <a:lumMod val="85000"/>
                </a:schemeClr>
              </a:gs>
              <a:gs pos="18000">
                <a:schemeClr val="accent1">
                  <a:lumMod val="82000"/>
                </a:schemeClr>
              </a:gs>
              <a:gs pos="78000">
                <a:schemeClr val="accent1">
                  <a:lumMod val="65000"/>
                </a:schemeClr>
              </a:gs>
              <a:gs pos="97000">
                <a:schemeClr val="accent1">
                  <a:lumMod val="60000"/>
                </a:scheme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6C35E74-8088-7878-9870-A5FE742CB182}"/>
              </a:ext>
            </a:extLst>
          </p:cNvPr>
          <p:cNvSpPr txBox="1"/>
          <p:nvPr/>
        </p:nvSpPr>
        <p:spPr>
          <a:xfrm>
            <a:off x="6351195" y="3065505"/>
            <a:ext cx="207517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dirty="0">
                <a:solidFill>
                  <a:schemeClr val="bg1">
                    <a:lumMod val="20000"/>
                    <a:lumOff val="80000"/>
                  </a:schemeClr>
                </a:solidFill>
                <a:latin typeface="DM Sans" pitchFamily="2" charset="0"/>
              </a:rPr>
              <a:t>00001_00_04s</a:t>
            </a:r>
            <a:endParaRPr lang="en-GB" b="1" dirty="0">
              <a:solidFill>
                <a:schemeClr val="bg1">
                  <a:lumMod val="20000"/>
                  <a:lumOff val="80000"/>
                </a:schemeClr>
              </a:solidFill>
              <a:latin typeface="DM Sans" pitchFamily="2" charset="0"/>
            </a:endParaRPr>
          </a:p>
        </p:txBody>
      </p:sp>
      <p:sp>
        <p:nvSpPr>
          <p:cNvPr id="21" name="TextBox 20">
            <a:extLst>
              <a:ext uri="{FF2B5EF4-FFF2-40B4-BE49-F238E27FC236}">
                <a16:creationId xmlns:a16="http://schemas.microsoft.com/office/drawing/2014/main" id="{70EEB332-2126-3B41-49BF-5EDB3AB978C1}"/>
              </a:ext>
            </a:extLst>
          </p:cNvPr>
          <p:cNvSpPr txBox="1"/>
          <p:nvPr/>
        </p:nvSpPr>
        <p:spPr>
          <a:xfrm>
            <a:off x="8336542" y="4609382"/>
            <a:ext cx="16565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dirty="0">
                <a:solidFill>
                  <a:schemeClr val="bg1">
                    <a:lumMod val="20000"/>
                    <a:lumOff val="80000"/>
                  </a:schemeClr>
                </a:solidFill>
                <a:latin typeface="DM Sans" pitchFamily="2" charset="0"/>
              </a:rPr>
              <a:t>00001_10s</a:t>
            </a:r>
          </a:p>
        </p:txBody>
      </p:sp>
      <p:sp>
        <p:nvSpPr>
          <p:cNvPr id="22" name="TextBox 21">
            <a:extLst>
              <a:ext uri="{FF2B5EF4-FFF2-40B4-BE49-F238E27FC236}">
                <a16:creationId xmlns:a16="http://schemas.microsoft.com/office/drawing/2014/main" id="{D5949DAE-6F16-BC42-FE37-0A31A9A6E4F4}"/>
              </a:ext>
            </a:extLst>
          </p:cNvPr>
          <p:cNvSpPr txBox="1"/>
          <p:nvPr/>
        </p:nvSpPr>
        <p:spPr>
          <a:xfrm>
            <a:off x="6086546" y="2731835"/>
            <a:ext cx="187639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dirty="0">
                <a:solidFill>
                  <a:schemeClr val="bg1">
                    <a:lumMod val="20000"/>
                    <a:lumOff val="80000"/>
                  </a:schemeClr>
                </a:solidFill>
                <a:latin typeface="DM Sans" pitchFamily="2" charset="0"/>
                <a:ea typeface="+mn-lt"/>
                <a:cs typeface="+mn-lt"/>
              </a:rPr>
              <a:t>00001_01_04s</a:t>
            </a:r>
            <a:endParaRPr lang="en-GB" sz="1600" b="1" dirty="0">
              <a:solidFill>
                <a:schemeClr val="bg1">
                  <a:lumMod val="20000"/>
                  <a:lumOff val="80000"/>
                </a:schemeClr>
              </a:solidFill>
              <a:latin typeface="DM Sans" pitchFamily="2" charset="0"/>
              <a:ea typeface="+mn-lt"/>
              <a:cs typeface="+mn-lt"/>
            </a:endParaRPr>
          </a:p>
        </p:txBody>
      </p:sp>
      <p:sp>
        <p:nvSpPr>
          <p:cNvPr id="23" name="TextBox 22">
            <a:extLst>
              <a:ext uri="{FF2B5EF4-FFF2-40B4-BE49-F238E27FC236}">
                <a16:creationId xmlns:a16="http://schemas.microsoft.com/office/drawing/2014/main" id="{2317F927-8C8D-6E6A-4C58-1391A1FC4889}"/>
              </a:ext>
            </a:extLst>
          </p:cNvPr>
          <p:cNvSpPr txBox="1"/>
          <p:nvPr/>
        </p:nvSpPr>
        <p:spPr>
          <a:xfrm>
            <a:off x="5824816" y="2428691"/>
            <a:ext cx="187639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dirty="0">
                <a:solidFill>
                  <a:schemeClr val="bg1">
                    <a:lumMod val="20000"/>
                    <a:lumOff val="80000"/>
                  </a:schemeClr>
                </a:solidFill>
                <a:latin typeface="DM Sans" pitchFamily="2" charset="0"/>
                <a:ea typeface="+mn-lt"/>
                <a:cs typeface="+mn-lt"/>
              </a:rPr>
              <a:t>00001_00_1s</a:t>
            </a:r>
            <a:endParaRPr lang="en-GB" sz="1600" b="1" dirty="0">
              <a:solidFill>
                <a:schemeClr val="bg1">
                  <a:lumMod val="20000"/>
                  <a:lumOff val="80000"/>
                </a:schemeClr>
              </a:solidFill>
              <a:latin typeface="DM Sans" pitchFamily="2" charset="0"/>
              <a:ea typeface="+mn-lt"/>
              <a:cs typeface="+mn-lt"/>
            </a:endParaRPr>
          </a:p>
        </p:txBody>
      </p:sp>
      <p:sp>
        <p:nvSpPr>
          <p:cNvPr id="24" name="TextBox 1">
            <a:extLst>
              <a:ext uri="{FF2B5EF4-FFF2-40B4-BE49-F238E27FC236}">
                <a16:creationId xmlns:a16="http://schemas.microsoft.com/office/drawing/2014/main" id="{4720AE75-4274-4C13-2CC7-368E7524E441}"/>
              </a:ext>
            </a:extLst>
          </p:cNvPr>
          <p:cNvSpPr txBox="1"/>
          <p:nvPr/>
        </p:nvSpPr>
        <p:spPr>
          <a:xfrm>
            <a:off x="5647567" y="2110639"/>
            <a:ext cx="187639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600" dirty="0">
                <a:solidFill>
                  <a:schemeClr val="bg1">
                    <a:lumMod val="20000"/>
                    <a:lumOff val="80000"/>
                  </a:schemeClr>
                </a:solidFill>
                <a:latin typeface="DM Sans" pitchFamily="2" charset="0"/>
                <a:ea typeface="+mn-lt"/>
                <a:cs typeface="+mn-lt"/>
              </a:rPr>
              <a:t>00001_01_1s</a:t>
            </a:r>
            <a:endParaRPr lang="en-GB" sz="1600" b="1" dirty="0">
              <a:solidFill>
                <a:schemeClr val="bg1">
                  <a:lumMod val="20000"/>
                  <a:lumOff val="80000"/>
                </a:schemeClr>
              </a:solidFill>
              <a:latin typeface="DM Sans" pitchFamily="2" charset="0"/>
              <a:ea typeface="+mn-lt"/>
              <a:cs typeface="+mn-lt"/>
            </a:endParaRPr>
          </a:p>
        </p:txBody>
      </p:sp>
      <p:sp>
        <p:nvSpPr>
          <p:cNvPr id="25" name="TextBox 1">
            <a:extLst>
              <a:ext uri="{FF2B5EF4-FFF2-40B4-BE49-F238E27FC236}">
                <a16:creationId xmlns:a16="http://schemas.microsoft.com/office/drawing/2014/main" id="{7ED1848F-9A13-8CDD-9840-E812C31E5421}"/>
              </a:ext>
            </a:extLst>
          </p:cNvPr>
          <p:cNvSpPr txBox="1"/>
          <p:nvPr/>
        </p:nvSpPr>
        <p:spPr>
          <a:xfrm>
            <a:off x="5415654" y="1787617"/>
            <a:ext cx="187639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600" dirty="0">
                <a:solidFill>
                  <a:schemeClr val="bg1">
                    <a:lumMod val="20000"/>
                    <a:lumOff val="80000"/>
                  </a:schemeClr>
                </a:solidFill>
                <a:latin typeface="DM Sans" pitchFamily="2" charset="0"/>
                <a:ea typeface="+mn-lt"/>
                <a:cs typeface="+mn-lt"/>
              </a:rPr>
              <a:t>00001_02_4s</a:t>
            </a:r>
            <a:endParaRPr lang="en-GB" sz="1600" b="1" dirty="0">
              <a:solidFill>
                <a:schemeClr val="bg1">
                  <a:lumMod val="20000"/>
                  <a:lumOff val="80000"/>
                </a:schemeClr>
              </a:solidFill>
              <a:latin typeface="DM Sans" pitchFamily="2" charset="0"/>
              <a:ea typeface="+mn-lt"/>
              <a:cs typeface="+mn-lt"/>
            </a:endParaRPr>
          </a:p>
        </p:txBody>
      </p:sp>
      <p:sp>
        <p:nvSpPr>
          <p:cNvPr id="26" name="TextBox 1">
            <a:extLst>
              <a:ext uri="{FF2B5EF4-FFF2-40B4-BE49-F238E27FC236}">
                <a16:creationId xmlns:a16="http://schemas.microsoft.com/office/drawing/2014/main" id="{1DB29B1B-438F-A183-D33A-F576A87EA4EA}"/>
              </a:ext>
            </a:extLst>
          </p:cNvPr>
          <p:cNvSpPr txBox="1"/>
          <p:nvPr/>
        </p:nvSpPr>
        <p:spPr>
          <a:xfrm>
            <a:off x="5150610" y="1423182"/>
            <a:ext cx="187639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600" dirty="0">
                <a:solidFill>
                  <a:schemeClr val="bg1">
                    <a:lumMod val="20000"/>
                    <a:lumOff val="80000"/>
                  </a:schemeClr>
                </a:solidFill>
                <a:latin typeface="DM Sans" pitchFamily="2" charset="0"/>
                <a:ea typeface="+mn-lt"/>
                <a:cs typeface="+mn-lt"/>
              </a:rPr>
              <a:t>00001_02_1s</a:t>
            </a:r>
            <a:endParaRPr lang="en-GB" sz="1600" b="1" dirty="0">
              <a:solidFill>
                <a:schemeClr val="bg1">
                  <a:lumMod val="20000"/>
                  <a:lumOff val="80000"/>
                </a:schemeClr>
              </a:solidFill>
              <a:latin typeface="DM Sans" pitchFamily="2" charset="0"/>
              <a:ea typeface="+mn-lt"/>
              <a:cs typeface="+mn-lt"/>
            </a:endParaRPr>
          </a:p>
        </p:txBody>
      </p:sp>
      <p:sp>
        <p:nvSpPr>
          <p:cNvPr id="27" name="TextBox 26">
            <a:extLst>
              <a:ext uri="{FF2B5EF4-FFF2-40B4-BE49-F238E27FC236}">
                <a16:creationId xmlns:a16="http://schemas.microsoft.com/office/drawing/2014/main" id="{38484AA5-D292-108C-6ADF-8BEE18F7B451}"/>
              </a:ext>
            </a:extLst>
          </p:cNvPr>
          <p:cNvSpPr txBox="1"/>
          <p:nvPr/>
        </p:nvSpPr>
        <p:spPr>
          <a:xfrm>
            <a:off x="9372182" y="4609382"/>
            <a:ext cx="4854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dirty="0">
                <a:solidFill>
                  <a:schemeClr val="bg1">
                    <a:lumMod val="20000"/>
                    <a:lumOff val="80000"/>
                  </a:schemeClr>
                </a:solidFill>
                <a:latin typeface="DM Sans" pitchFamily="2" charset="0"/>
              </a:rPr>
              <a:t>_</a:t>
            </a:r>
            <a:r>
              <a:rPr lang="en-GB" sz="1600" b="1" dirty="0">
                <a:solidFill>
                  <a:schemeClr val="bg1">
                    <a:lumMod val="75000"/>
                  </a:schemeClr>
                </a:solidFill>
                <a:latin typeface="DM Sans" pitchFamily="2" charset="0"/>
              </a:rPr>
              <a:t>0</a:t>
            </a:r>
          </a:p>
        </p:txBody>
      </p:sp>
      <p:sp>
        <p:nvSpPr>
          <p:cNvPr id="28" name="TextBox 27">
            <a:extLst>
              <a:ext uri="{FF2B5EF4-FFF2-40B4-BE49-F238E27FC236}">
                <a16:creationId xmlns:a16="http://schemas.microsoft.com/office/drawing/2014/main" id="{24765A46-FCA3-B973-9911-4F412465B4F0}"/>
              </a:ext>
            </a:extLst>
          </p:cNvPr>
          <p:cNvSpPr txBox="1"/>
          <p:nvPr/>
        </p:nvSpPr>
        <p:spPr>
          <a:xfrm>
            <a:off x="7894659" y="3070715"/>
            <a:ext cx="47096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dirty="0">
                <a:solidFill>
                  <a:schemeClr val="bg1">
                    <a:lumMod val="20000"/>
                    <a:lumOff val="80000"/>
                  </a:schemeClr>
                </a:solidFill>
                <a:latin typeface="DM Sans" pitchFamily="2" charset="0"/>
              </a:rPr>
              <a:t>_</a:t>
            </a:r>
            <a:r>
              <a:rPr lang="en-GB" sz="1600" b="1" dirty="0">
                <a:solidFill>
                  <a:schemeClr val="bg1">
                    <a:lumMod val="75000"/>
                  </a:schemeClr>
                </a:solidFill>
                <a:latin typeface="DM Sans" pitchFamily="2" charset="0"/>
              </a:rPr>
              <a:t>0</a:t>
            </a:r>
          </a:p>
        </p:txBody>
      </p:sp>
      <p:sp>
        <p:nvSpPr>
          <p:cNvPr id="29" name="TextBox 28">
            <a:extLst>
              <a:ext uri="{FF2B5EF4-FFF2-40B4-BE49-F238E27FC236}">
                <a16:creationId xmlns:a16="http://schemas.microsoft.com/office/drawing/2014/main" id="{EDBCF9C6-E817-7D65-3BED-F30C7AA5343B}"/>
              </a:ext>
            </a:extLst>
          </p:cNvPr>
          <p:cNvSpPr txBox="1"/>
          <p:nvPr/>
        </p:nvSpPr>
        <p:spPr>
          <a:xfrm>
            <a:off x="7894659" y="3071041"/>
            <a:ext cx="4870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solidFill>
                  <a:schemeClr val="bg1">
                    <a:lumMod val="20000"/>
                    <a:lumOff val="80000"/>
                  </a:schemeClr>
                </a:solidFill>
                <a:latin typeface="DM Sans" pitchFamily="2" charset="0"/>
              </a:rPr>
              <a:t>_</a:t>
            </a:r>
            <a:r>
              <a:rPr lang="en-GB" sz="1600" b="1" dirty="0">
                <a:solidFill>
                  <a:schemeClr val="bg1">
                    <a:lumMod val="75000"/>
                  </a:schemeClr>
                </a:solidFill>
                <a:latin typeface="DM Sans" pitchFamily="2" charset="0"/>
              </a:rPr>
              <a:t>1</a:t>
            </a:r>
          </a:p>
        </p:txBody>
      </p:sp>
      <p:sp>
        <p:nvSpPr>
          <p:cNvPr id="30" name="TextBox 29">
            <a:extLst>
              <a:ext uri="{FF2B5EF4-FFF2-40B4-BE49-F238E27FC236}">
                <a16:creationId xmlns:a16="http://schemas.microsoft.com/office/drawing/2014/main" id="{779335B6-3EC5-A267-E955-48D2A07315A1}"/>
              </a:ext>
            </a:extLst>
          </p:cNvPr>
          <p:cNvSpPr txBox="1"/>
          <p:nvPr/>
        </p:nvSpPr>
        <p:spPr>
          <a:xfrm>
            <a:off x="9372182" y="4609382"/>
            <a:ext cx="4870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dirty="0">
                <a:solidFill>
                  <a:schemeClr val="bg1">
                    <a:lumMod val="20000"/>
                    <a:lumOff val="80000"/>
                  </a:schemeClr>
                </a:solidFill>
                <a:latin typeface="DM Sans" pitchFamily="2" charset="0"/>
              </a:rPr>
              <a:t>_</a:t>
            </a:r>
            <a:r>
              <a:rPr lang="en-GB" sz="1600" b="1" dirty="0">
                <a:solidFill>
                  <a:schemeClr val="bg1">
                    <a:lumMod val="75000"/>
                  </a:schemeClr>
                </a:solidFill>
                <a:latin typeface="DM Sans" pitchFamily="2" charset="0"/>
              </a:rPr>
              <a:t>1</a:t>
            </a:r>
          </a:p>
        </p:txBody>
      </p:sp>
      <p:sp>
        <p:nvSpPr>
          <p:cNvPr id="2" name="Google Shape;762;p24">
            <a:extLst>
              <a:ext uri="{FF2B5EF4-FFF2-40B4-BE49-F238E27FC236}">
                <a16:creationId xmlns:a16="http://schemas.microsoft.com/office/drawing/2014/main" id="{746DBE3C-ACBD-981C-9A07-8248324476CC}"/>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04</a:t>
            </a:r>
          </a:p>
        </p:txBody>
      </p:sp>
      <p:sp>
        <p:nvSpPr>
          <p:cNvPr id="3" name="Google Shape;775;p25">
            <a:extLst>
              <a:ext uri="{FF2B5EF4-FFF2-40B4-BE49-F238E27FC236}">
                <a16:creationId xmlns:a16="http://schemas.microsoft.com/office/drawing/2014/main" id="{B23253E7-5500-6B26-8449-FF455A77B2F9}"/>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Processing</a:t>
            </a:r>
          </a:p>
        </p:txBody>
      </p:sp>
      <p:cxnSp>
        <p:nvCxnSpPr>
          <p:cNvPr id="4" name="Connettore 1 3">
            <a:extLst>
              <a:ext uri="{FF2B5EF4-FFF2-40B4-BE49-F238E27FC236}">
                <a16:creationId xmlns:a16="http://schemas.microsoft.com/office/drawing/2014/main" id="{0B2F13DA-5050-F659-7B74-6865B330C16D}"/>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2A9E96F-04ED-DB12-3F0F-D175BAABD568}"/>
              </a:ext>
            </a:extLst>
          </p:cNvPr>
          <p:cNvSpPr txBox="1"/>
          <p:nvPr/>
        </p:nvSpPr>
        <p:spPr>
          <a:xfrm rot="19185502">
            <a:off x="3441725" y="2295110"/>
            <a:ext cx="394033" cy="2215991"/>
          </a:xfrm>
          <a:prstGeom prst="rect">
            <a:avLst/>
          </a:prstGeom>
          <a:noFill/>
        </p:spPr>
        <p:txBody>
          <a:bodyPr wrap="square" rtlCol="0">
            <a:spAutoFit/>
          </a:bodyPr>
          <a:lstStyle/>
          <a:p>
            <a:r>
              <a:rPr lang="en-GB" sz="13800" dirty="0">
                <a:solidFill>
                  <a:schemeClr val="accent1">
                    <a:lumMod val="50000"/>
                  </a:schemeClr>
                </a:solidFill>
                <a:latin typeface="Arial Nova Cond Light" panose="020B0306020202020204" pitchFamily="34" charset="0"/>
              </a:rPr>
              <a:t>{</a:t>
            </a:r>
          </a:p>
        </p:txBody>
      </p:sp>
      <p:sp>
        <p:nvSpPr>
          <p:cNvPr id="47" name="TextBox 46">
            <a:extLst>
              <a:ext uri="{FF2B5EF4-FFF2-40B4-BE49-F238E27FC236}">
                <a16:creationId xmlns:a16="http://schemas.microsoft.com/office/drawing/2014/main" id="{3969E2DA-F9A9-04BA-43AF-753B1D9E1199}"/>
              </a:ext>
            </a:extLst>
          </p:cNvPr>
          <p:cNvSpPr txBox="1"/>
          <p:nvPr/>
        </p:nvSpPr>
        <p:spPr>
          <a:xfrm rot="2927469">
            <a:off x="2904327" y="3530037"/>
            <a:ext cx="1441429" cy="338554"/>
          </a:xfrm>
          <a:prstGeom prst="rect">
            <a:avLst/>
          </a:prstGeom>
          <a:noFill/>
        </p:spPr>
        <p:txBody>
          <a:bodyPr wrap="square" rtlCol="0">
            <a:spAutoFit/>
          </a:bodyPr>
          <a:lstStyle/>
          <a:p>
            <a:r>
              <a:rPr lang="en-GB" sz="1600" i="1" dirty="0">
                <a:solidFill>
                  <a:schemeClr val="bg1">
                    <a:lumMod val="75000"/>
                  </a:schemeClr>
                </a:solidFill>
                <a:latin typeface="DM Sans" pitchFamily="2" charset="0"/>
              </a:rPr>
              <a:t>Photos burst</a:t>
            </a:r>
          </a:p>
        </p:txBody>
      </p:sp>
      <p:sp>
        <p:nvSpPr>
          <p:cNvPr id="48" name="TextBox 47">
            <a:extLst>
              <a:ext uri="{FF2B5EF4-FFF2-40B4-BE49-F238E27FC236}">
                <a16:creationId xmlns:a16="http://schemas.microsoft.com/office/drawing/2014/main" id="{2E42D137-F2BC-F903-CCE4-2092C0DEA9B9}"/>
              </a:ext>
            </a:extLst>
          </p:cNvPr>
          <p:cNvSpPr txBox="1"/>
          <p:nvPr/>
        </p:nvSpPr>
        <p:spPr>
          <a:xfrm>
            <a:off x="5964932" y="5984112"/>
            <a:ext cx="1572866" cy="369332"/>
          </a:xfrm>
          <a:prstGeom prst="rect">
            <a:avLst/>
          </a:prstGeom>
          <a:noFill/>
        </p:spPr>
        <p:txBody>
          <a:bodyPr wrap="none" rtlCol="0">
            <a:spAutoFit/>
          </a:bodyPr>
          <a:lstStyle/>
          <a:p>
            <a:r>
              <a:rPr lang="en-GB" sz="1800" dirty="0">
                <a:solidFill>
                  <a:schemeClr val="bg1">
                    <a:lumMod val="75000"/>
                  </a:schemeClr>
                </a:solidFill>
                <a:latin typeface="DM Sans" pitchFamily="2" charset="0"/>
              </a:rPr>
              <a:t>Ground truth</a:t>
            </a:r>
            <a:endParaRPr lang="en-GB" dirty="0">
              <a:solidFill>
                <a:schemeClr val="bg1">
                  <a:lumMod val="75000"/>
                </a:schemeClr>
              </a:solidFill>
              <a:latin typeface="DM Sans" pitchFamily="2" charset="0"/>
            </a:endParaRPr>
          </a:p>
        </p:txBody>
      </p:sp>
    </p:spTree>
    <p:extLst>
      <p:ext uri="{BB962C8B-B14F-4D97-AF65-F5344CB8AC3E}">
        <p14:creationId xmlns:p14="http://schemas.microsoft.com/office/powerpoint/2010/main" val="266418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1000"/>
                                        <p:tgtEl>
                                          <p:spTgt spid="2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1000"/>
                                        <p:tgtEl>
                                          <p:spTgt spid="2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1000"/>
                                        <p:tgtEl>
                                          <p:spTgt spid="2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1000"/>
                                        <p:tgtEl>
                                          <p:spTgt spid="2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1000"/>
                                        <p:tgtEl>
                                          <p:spTgt spid="2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10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grpId="1" nodeType="clickEffect">
                                  <p:stCondLst>
                                    <p:cond delay="0"/>
                                  </p:stCondLst>
                                  <p:childTnLst>
                                    <p:animEffect transition="out" filter="wipe(down)">
                                      <p:cBhvr>
                                        <p:cTn id="30" dur="500"/>
                                        <p:tgtEl>
                                          <p:spTgt spid="22"/>
                                        </p:tgtEl>
                                      </p:cBhvr>
                                    </p:animEffect>
                                    <p:set>
                                      <p:cBhvr>
                                        <p:cTn id="31" dur="1" fill="hold">
                                          <p:stCondLst>
                                            <p:cond delay="499"/>
                                          </p:stCondLst>
                                        </p:cTn>
                                        <p:tgtEl>
                                          <p:spTgt spid="22"/>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par>
                                <p:cTn id="35" presetID="22" presetClass="exit" presetSubtype="4" fill="hold" grpId="1" nodeType="withEffect">
                                  <p:stCondLst>
                                    <p:cond delay="0"/>
                                  </p:stCondLst>
                                  <p:childTnLst>
                                    <p:animEffect transition="out" filter="wipe(down)">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par>
                                <p:cTn id="38" presetID="22" presetClass="exit" presetSubtype="4" fill="hold" grpId="1" nodeType="withEffect">
                                  <p:stCondLst>
                                    <p:cond delay="0"/>
                                  </p:stCondLst>
                                  <p:childTnLst>
                                    <p:animEffect transition="out" filter="wipe(down)">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par>
                                <p:cTn id="41" presetID="22" presetClass="exit" presetSubtype="4" fill="hold" grpId="1" nodeType="withEffect">
                                  <p:stCondLst>
                                    <p:cond delay="0"/>
                                  </p:stCondLst>
                                  <p:childTnLst>
                                    <p:animEffect transition="out" filter="wipe(down)">
                                      <p:cBhvr>
                                        <p:cTn id="42" dur="500"/>
                                        <p:tgtEl>
                                          <p:spTgt spid="26"/>
                                        </p:tgtEl>
                                      </p:cBhvr>
                                    </p:animEffect>
                                    <p:set>
                                      <p:cBhvr>
                                        <p:cTn id="43" dur="1" fill="hold">
                                          <p:stCondLst>
                                            <p:cond delay="499"/>
                                          </p:stCondLst>
                                        </p:cTn>
                                        <p:tgtEl>
                                          <p:spTgt spid="2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22" presetClass="entr" presetSubtype="4" fill="hold" grpId="1"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xit" presetSubtype="4" fill="hold" nodeType="clickEffect">
                                  <p:stCondLst>
                                    <p:cond delay="0"/>
                                  </p:stCondLst>
                                  <p:childTnLst>
                                    <p:animEffect transition="out" filter="wipe(down)">
                                      <p:cBhvr>
                                        <p:cTn id="69" dur="500"/>
                                        <p:tgtEl>
                                          <p:spTgt spid="10"/>
                                        </p:tgtEl>
                                      </p:cBhvr>
                                    </p:animEffect>
                                    <p:set>
                                      <p:cBhvr>
                                        <p:cTn id="70" dur="1" fill="hold">
                                          <p:stCondLst>
                                            <p:cond delay="499"/>
                                          </p:stCondLst>
                                        </p:cTn>
                                        <p:tgtEl>
                                          <p:spTgt spid="10"/>
                                        </p:tgtEl>
                                        <p:attrNameLst>
                                          <p:attrName>style.visibility</p:attrName>
                                        </p:attrNameLst>
                                      </p:cBhvr>
                                      <p:to>
                                        <p:strVal val="hidden"/>
                                      </p:to>
                                    </p:set>
                                  </p:childTnLst>
                                </p:cTn>
                              </p:par>
                              <p:par>
                                <p:cTn id="71" presetID="22" presetClass="exit" presetSubtype="4" fill="hold" nodeType="withEffect">
                                  <p:stCondLst>
                                    <p:cond delay="0"/>
                                  </p:stCondLst>
                                  <p:childTnLst>
                                    <p:animEffect transition="out" filter="wipe(down)">
                                      <p:cBhvr>
                                        <p:cTn id="72" dur="500"/>
                                        <p:tgtEl>
                                          <p:spTgt spid="12"/>
                                        </p:tgtEl>
                                      </p:cBhvr>
                                    </p:animEffect>
                                    <p:set>
                                      <p:cBhvr>
                                        <p:cTn id="73" dur="1" fill="hold">
                                          <p:stCondLst>
                                            <p:cond delay="499"/>
                                          </p:stCondLst>
                                        </p:cTn>
                                        <p:tgtEl>
                                          <p:spTgt spid="12"/>
                                        </p:tgtEl>
                                        <p:attrNameLst>
                                          <p:attrName>style.visibility</p:attrName>
                                        </p:attrNameLst>
                                      </p:cBhvr>
                                      <p:to>
                                        <p:strVal val="hidden"/>
                                      </p:to>
                                    </p:set>
                                  </p:childTnLst>
                                </p:cTn>
                              </p:par>
                              <p:par>
                                <p:cTn id="74" presetID="22" presetClass="exit" presetSubtype="4" fill="hold" nodeType="withEffect">
                                  <p:stCondLst>
                                    <p:cond delay="0"/>
                                  </p:stCondLst>
                                  <p:childTnLst>
                                    <p:animEffect transition="out" filter="wipe(down)">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22" presetClass="exit" presetSubtype="4" fill="hold" nodeType="withEffect">
                                  <p:stCondLst>
                                    <p:cond delay="0"/>
                                  </p:stCondLst>
                                  <p:childTnLst>
                                    <p:animEffect transition="out" filter="wipe(down)">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22" presetClass="exit" presetSubtype="4" fill="hold" grpId="1" nodeType="withEffect">
                                  <p:stCondLst>
                                    <p:cond delay="0"/>
                                  </p:stCondLst>
                                  <p:childTnLst>
                                    <p:animEffect transition="out" filter="wipe(down)">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22" presetClass="exit" presetSubtype="4" fill="hold" grpId="0" nodeType="withEffect">
                                  <p:stCondLst>
                                    <p:cond delay="0"/>
                                  </p:stCondLst>
                                  <p:childTnLst>
                                    <p:animEffect transition="out" filter="wipe(down)">
                                      <p:cBhvr>
                                        <p:cTn id="84" dur="500"/>
                                        <p:tgtEl>
                                          <p:spTgt spid="28"/>
                                        </p:tgtEl>
                                      </p:cBhvr>
                                    </p:animEffect>
                                    <p:set>
                                      <p:cBhvr>
                                        <p:cTn id="85" dur="1" fill="hold">
                                          <p:stCondLst>
                                            <p:cond delay="499"/>
                                          </p:stCondLst>
                                        </p:cTn>
                                        <p:tgtEl>
                                          <p:spTgt spid="28"/>
                                        </p:tgtEl>
                                        <p:attrNameLst>
                                          <p:attrName>style.visibility</p:attrName>
                                        </p:attrNameLst>
                                      </p:cBhvr>
                                      <p:to>
                                        <p:strVal val="hidden"/>
                                      </p:to>
                                    </p:set>
                                  </p:childTnLst>
                                </p:cTn>
                              </p:par>
                              <p:par>
                                <p:cTn id="86" presetID="22" presetClass="exit" presetSubtype="4" fill="hold" grpId="1" nodeType="withEffect">
                                  <p:stCondLst>
                                    <p:cond delay="0"/>
                                  </p:stCondLst>
                                  <p:childTnLst>
                                    <p:animEffect transition="out" filter="wipe(down)">
                                      <p:cBhvr>
                                        <p:cTn id="87" dur="500"/>
                                        <p:tgtEl>
                                          <p:spTgt spid="27"/>
                                        </p:tgtEl>
                                      </p:cBhvr>
                                    </p:animEffect>
                                    <p:set>
                                      <p:cBhvr>
                                        <p:cTn id="88" dur="1" fill="hold">
                                          <p:stCondLst>
                                            <p:cond delay="499"/>
                                          </p:stCondLst>
                                        </p:cTn>
                                        <p:tgtEl>
                                          <p:spTgt spid="2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wipe(down)">
                                      <p:cBhvr>
                                        <p:cTn id="93" dur="500"/>
                                        <p:tgtEl>
                                          <p:spTgt spid="30"/>
                                        </p:tgtEl>
                                      </p:cBhvr>
                                    </p:animEffect>
                                  </p:childTnLst>
                                </p:cTn>
                              </p:par>
                              <p:par>
                                <p:cTn id="94" presetID="1" presetClass="entr" presetSubtype="0" fill="hold" nodeType="withEffect">
                                  <p:stCondLst>
                                    <p:cond delay="0"/>
                                  </p:stCondLst>
                                  <p:childTnLst>
                                    <p:set>
                                      <p:cBhvr>
                                        <p:cTn id="95" dur="1" fill="hold">
                                          <p:stCondLst>
                                            <p:cond delay="0"/>
                                          </p:stCondLst>
                                        </p:cTn>
                                        <p:tgtEl>
                                          <p:spTgt spid="16"/>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8"/>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9"/>
                                        </p:tgtEl>
                                        <p:attrNameLst>
                                          <p:attrName>style.visibility</p:attrName>
                                        </p:attrNameLst>
                                      </p:cBhvr>
                                      <p:to>
                                        <p:strVal val="visible"/>
                                      </p:to>
                                    </p:set>
                                  </p:childTnLst>
                                </p:cTn>
                              </p:par>
                              <p:par>
                                <p:cTn id="106" presetID="22" presetClass="entr" presetSubtype="4" fill="hold" grpId="0" nodeType="with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wipe(down)">
                                      <p:cBhvr>
                                        <p:cTn id="108" dur="500"/>
                                        <p:tgtEl>
                                          <p:spTgt spid="2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xit" presetSubtype="4" fill="hold" nodeType="clickEffect">
                                  <p:stCondLst>
                                    <p:cond delay="0"/>
                                  </p:stCondLst>
                                  <p:childTnLst>
                                    <p:animEffect transition="out" filter="wipe(down)">
                                      <p:cBhvr>
                                        <p:cTn id="112" dur="500"/>
                                        <p:tgtEl>
                                          <p:spTgt spid="16"/>
                                        </p:tgtEl>
                                      </p:cBhvr>
                                    </p:animEffect>
                                    <p:set>
                                      <p:cBhvr>
                                        <p:cTn id="113" dur="1" fill="hold">
                                          <p:stCondLst>
                                            <p:cond delay="499"/>
                                          </p:stCondLst>
                                        </p:cTn>
                                        <p:tgtEl>
                                          <p:spTgt spid="16"/>
                                        </p:tgtEl>
                                        <p:attrNameLst>
                                          <p:attrName>style.visibility</p:attrName>
                                        </p:attrNameLst>
                                      </p:cBhvr>
                                      <p:to>
                                        <p:strVal val="hidden"/>
                                      </p:to>
                                    </p:set>
                                  </p:childTnLst>
                                </p:cTn>
                              </p:par>
                              <p:par>
                                <p:cTn id="114" presetID="22" presetClass="exit" presetSubtype="4" fill="hold" nodeType="withEffect">
                                  <p:stCondLst>
                                    <p:cond delay="0"/>
                                  </p:stCondLst>
                                  <p:childTnLst>
                                    <p:animEffect transition="out" filter="wipe(down)">
                                      <p:cBhvr>
                                        <p:cTn id="115" dur="500"/>
                                        <p:tgtEl>
                                          <p:spTgt spid="17"/>
                                        </p:tgtEl>
                                      </p:cBhvr>
                                    </p:animEffect>
                                    <p:set>
                                      <p:cBhvr>
                                        <p:cTn id="116" dur="1" fill="hold">
                                          <p:stCondLst>
                                            <p:cond delay="499"/>
                                          </p:stCondLst>
                                        </p:cTn>
                                        <p:tgtEl>
                                          <p:spTgt spid="17"/>
                                        </p:tgtEl>
                                        <p:attrNameLst>
                                          <p:attrName>style.visibility</p:attrName>
                                        </p:attrNameLst>
                                      </p:cBhvr>
                                      <p:to>
                                        <p:strVal val="hidden"/>
                                      </p:to>
                                    </p:set>
                                  </p:childTnLst>
                                </p:cTn>
                              </p:par>
                              <p:par>
                                <p:cTn id="117" presetID="22" presetClass="exit" presetSubtype="4" fill="hold" nodeType="withEffect">
                                  <p:stCondLst>
                                    <p:cond delay="0"/>
                                  </p:stCondLst>
                                  <p:childTnLst>
                                    <p:animEffect transition="out" filter="wipe(down)">
                                      <p:cBhvr>
                                        <p:cTn id="118" dur="500"/>
                                        <p:tgtEl>
                                          <p:spTgt spid="18"/>
                                        </p:tgtEl>
                                      </p:cBhvr>
                                    </p:animEffect>
                                    <p:set>
                                      <p:cBhvr>
                                        <p:cTn id="119" dur="1" fill="hold">
                                          <p:stCondLst>
                                            <p:cond delay="499"/>
                                          </p:stCondLst>
                                        </p:cTn>
                                        <p:tgtEl>
                                          <p:spTgt spid="18"/>
                                        </p:tgtEl>
                                        <p:attrNameLst>
                                          <p:attrName>style.visibility</p:attrName>
                                        </p:attrNameLst>
                                      </p:cBhvr>
                                      <p:to>
                                        <p:strVal val="hidden"/>
                                      </p:to>
                                    </p:set>
                                  </p:childTnLst>
                                </p:cTn>
                              </p:par>
                              <p:par>
                                <p:cTn id="120" presetID="22" presetClass="exit" presetSubtype="4" fill="hold" nodeType="withEffect">
                                  <p:stCondLst>
                                    <p:cond delay="0"/>
                                  </p:stCondLst>
                                  <p:childTnLst>
                                    <p:animEffect transition="out" filter="wipe(down)">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22" presetClass="exit" presetSubtype="4" fill="hold" grpId="1" nodeType="withEffect">
                                  <p:stCondLst>
                                    <p:cond delay="0"/>
                                  </p:stCondLst>
                                  <p:childTnLst>
                                    <p:animEffect transition="out" filter="wipe(down)">
                                      <p:cBhvr>
                                        <p:cTn id="124" dur="500"/>
                                        <p:tgtEl>
                                          <p:spTgt spid="19"/>
                                        </p:tgtEl>
                                      </p:cBhvr>
                                    </p:animEffect>
                                    <p:set>
                                      <p:cBhvr>
                                        <p:cTn id="125" dur="1" fill="hold">
                                          <p:stCondLst>
                                            <p:cond delay="499"/>
                                          </p:stCondLst>
                                        </p:cTn>
                                        <p:tgtEl>
                                          <p:spTgt spid="19"/>
                                        </p:tgtEl>
                                        <p:attrNameLst>
                                          <p:attrName>style.visibility</p:attrName>
                                        </p:attrNameLst>
                                      </p:cBhvr>
                                      <p:to>
                                        <p:strVal val="hidden"/>
                                      </p:to>
                                    </p:set>
                                  </p:childTnLst>
                                </p:cTn>
                              </p:par>
                              <p:par>
                                <p:cTn id="126" presetID="22" presetClass="exit" presetSubtype="4" fill="hold" grpId="1" nodeType="withEffect">
                                  <p:stCondLst>
                                    <p:cond delay="0"/>
                                  </p:stCondLst>
                                  <p:childTnLst>
                                    <p:animEffect transition="out" filter="wipe(down)">
                                      <p:cBhvr>
                                        <p:cTn id="127" dur="500"/>
                                        <p:tgtEl>
                                          <p:spTgt spid="29"/>
                                        </p:tgtEl>
                                      </p:cBhvr>
                                    </p:animEffect>
                                    <p:set>
                                      <p:cBhvr>
                                        <p:cTn id="128" dur="1" fill="hold">
                                          <p:stCondLst>
                                            <p:cond delay="499"/>
                                          </p:stCondLst>
                                        </p:cTn>
                                        <p:tgtEl>
                                          <p:spTgt spid="29"/>
                                        </p:tgtEl>
                                        <p:attrNameLst>
                                          <p:attrName>style.visibility</p:attrName>
                                        </p:attrNameLst>
                                      </p:cBhvr>
                                      <p:to>
                                        <p:strVal val="hidden"/>
                                      </p:to>
                                    </p:set>
                                  </p:childTnLst>
                                </p:cTn>
                              </p:par>
                              <p:par>
                                <p:cTn id="129" presetID="22" presetClass="exit" presetSubtype="4" fill="hold" grpId="1" nodeType="withEffect">
                                  <p:stCondLst>
                                    <p:cond delay="0"/>
                                  </p:stCondLst>
                                  <p:childTnLst>
                                    <p:animEffect transition="out" filter="wipe(down)">
                                      <p:cBhvr>
                                        <p:cTn id="130" dur="500"/>
                                        <p:tgtEl>
                                          <p:spTgt spid="30"/>
                                        </p:tgtEl>
                                      </p:cBhvr>
                                    </p:animEffect>
                                    <p:set>
                                      <p:cBhvr>
                                        <p:cTn id="131"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9" grpId="0" animBg="1"/>
      <p:bldP spid="19" grpId="1" animBg="1"/>
      <p:bldP spid="20" grpId="0"/>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Conversione in NumPy Array</a:t>
            </a:r>
            <a:endParaRPr/>
          </a:p>
        </p:txBody>
      </p:sp>
      <p:pic>
        <p:nvPicPr>
          <p:cNvPr id="3" name="Picture 2">
            <a:extLst>
              <a:ext uri="{FF2B5EF4-FFF2-40B4-BE49-F238E27FC236}">
                <a16:creationId xmlns:a16="http://schemas.microsoft.com/office/drawing/2014/main" id="{1A843F1B-CB26-1D16-A1B4-1F856E23D721}"/>
              </a:ext>
            </a:extLst>
          </p:cNvPr>
          <p:cNvPicPr>
            <a:picLocks noChangeAspect="1"/>
          </p:cNvPicPr>
          <p:nvPr/>
        </p:nvPicPr>
        <p:blipFill>
          <a:blip r:embed="rId3"/>
          <a:stretch>
            <a:fillRect/>
          </a:stretch>
        </p:blipFill>
        <p:spPr>
          <a:xfrm>
            <a:off x="1225624" y="2968272"/>
            <a:ext cx="7095282" cy="1597792"/>
          </a:xfrm>
          <a:prstGeom prst="rect">
            <a:avLst/>
          </a:prstGeom>
        </p:spPr>
      </p:pic>
      <p:sp>
        <p:nvSpPr>
          <p:cNvPr id="4" name="TextBox 3">
            <a:extLst>
              <a:ext uri="{FF2B5EF4-FFF2-40B4-BE49-F238E27FC236}">
                <a16:creationId xmlns:a16="http://schemas.microsoft.com/office/drawing/2014/main" id="{012DF2F5-79B7-41B7-2799-CFF71571D4ED}"/>
              </a:ext>
            </a:extLst>
          </p:cNvPr>
          <p:cNvSpPr txBox="1"/>
          <p:nvPr/>
        </p:nvSpPr>
        <p:spPr>
          <a:xfrm>
            <a:off x="488797" y="2433446"/>
            <a:ext cx="4950688" cy="369332"/>
          </a:xfrm>
          <a:prstGeom prst="rect">
            <a:avLst/>
          </a:prstGeom>
          <a:noFill/>
        </p:spPr>
        <p:txBody>
          <a:bodyPr wrap="square" rtlCol="0">
            <a:spAutoFit/>
          </a:bodyPr>
          <a:lstStyle/>
          <a:p>
            <a:r>
              <a:rPr lang="en-US" sz="1800" b="1">
                <a:solidFill>
                  <a:schemeClr val="bg1">
                    <a:lumMod val="50000"/>
                  </a:schemeClr>
                </a:solidFill>
                <a:latin typeface="DM Sans" pitchFamily="2" charset="0"/>
              </a:rPr>
              <a:t>Processing online: </a:t>
            </a:r>
            <a:r>
              <a:rPr lang="en-US" sz="1800">
                <a:solidFill>
                  <a:schemeClr val="bg1">
                    <a:lumMod val="20000"/>
                    <a:lumOff val="80000"/>
                  </a:schemeClr>
                </a:solidFill>
                <a:latin typeface="DM Sans" pitchFamily="2" charset="0"/>
              </a:rPr>
              <a:t>1.5s in media per imagine</a:t>
            </a:r>
            <a:endParaRPr lang="en-GB" sz="1800">
              <a:solidFill>
                <a:schemeClr val="bg1">
                  <a:lumMod val="20000"/>
                  <a:lumOff val="80000"/>
                </a:schemeClr>
              </a:solidFill>
              <a:latin typeface="DM Sans" pitchFamily="2" charset="0"/>
            </a:endParaRPr>
          </a:p>
        </p:txBody>
      </p:sp>
      <p:sp>
        <p:nvSpPr>
          <p:cNvPr id="5" name="Rectangle: Rounded Corners 4">
            <a:extLst>
              <a:ext uri="{FF2B5EF4-FFF2-40B4-BE49-F238E27FC236}">
                <a16:creationId xmlns:a16="http://schemas.microsoft.com/office/drawing/2014/main" id="{239F464A-6061-61D2-5875-28D4096B9C4C}"/>
              </a:ext>
            </a:extLst>
          </p:cNvPr>
          <p:cNvSpPr/>
          <p:nvPr/>
        </p:nvSpPr>
        <p:spPr>
          <a:xfrm>
            <a:off x="1347159" y="4204557"/>
            <a:ext cx="3426106" cy="266218"/>
          </a:xfrm>
          <a:prstGeom prst="roundRect">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CE3F02B-6B6F-A390-115D-60FAC4377F77}"/>
              </a:ext>
            </a:extLst>
          </p:cNvPr>
          <p:cNvSpPr txBox="1"/>
          <p:nvPr/>
        </p:nvSpPr>
        <p:spPr>
          <a:xfrm>
            <a:off x="488797" y="4739525"/>
            <a:ext cx="8681594" cy="369332"/>
          </a:xfrm>
          <a:prstGeom prst="rect">
            <a:avLst/>
          </a:prstGeom>
          <a:noFill/>
        </p:spPr>
        <p:txBody>
          <a:bodyPr wrap="square" rtlCol="0">
            <a:spAutoFit/>
          </a:bodyPr>
          <a:lstStyle/>
          <a:p>
            <a:r>
              <a:rPr lang="en-US" sz="1800" b="1">
                <a:solidFill>
                  <a:schemeClr val="bg1">
                    <a:lumMod val="75000"/>
                  </a:schemeClr>
                </a:solidFill>
                <a:latin typeface="DM Sans" pitchFamily="2" charset="0"/>
              </a:rPr>
              <a:t>Processing offline:  </a:t>
            </a:r>
            <a:r>
              <a:rPr lang="en-US" sz="1800">
                <a:solidFill>
                  <a:schemeClr val="bg1">
                    <a:lumMod val="20000"/>
                    <a:lumOff val="80000"/>
                  </a:schemeClr>
                </a:solidFill>
                <a:latin typeface="DM Sans" pitchFamily="2" charset="0"/>
              </a:rPr>
              <a:t>Raw to Image + Patching + NumPy Array conversion in locale</a:t>
            </a:r>
            <a:endParaRPr lang="en-US" sz="1800" b="1">
              <a:solidFill>
                <a:schemeClr val="bg1">
                  <a:lumMod val="75000"/>
                </a:schemeClr>
              </a:solidFill>
              <a:latin typeface="DM Sans" pitchFamily="2" charset="0"/>
            </a:endParaRPr>
          </a:p>
        </p:txBody>
      </p:sp>
      <p:sp>
        <p:nvSpPr>
          <p:cNvPr id="2" name="Google Shape;762;p24">
            <a:extLst>
              <a:ext uri="{FF2B5EF4-FFF2-40B4-BE49-F238E27FC236}">
                <a16:creationId xmlns:a16="http://schemas.microsoft.com/office/drawing/2014/main" id="{E5D52F91-19EA-3547-62C4-64294E11D5EF}"/>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a:solidFill>
                  <a:schemeClr val="accent1"/>
                </a:solidFill>
                <a:latin typeface="DM Sans" pitchFamily="2" charset="77"/>
              </a:rPr>
              <a:t>04</a:t>
            </a:r>
          </a:p>
        </p:txBody>
      </p:sp>
      <p:sp>
        <p:nvSpPr>
          <p:cNvPr id="7" name="Google Shape;775;p25">
            <a:extLst>
              <a:ext uri="{FF2B5EF4-FFF2-40B4-BE49-F238E27FC236}">
                <a16:creationId xmlns:a16="http://schemas.microsoft.com/office/drawing/2014/main" id="{D5A37C3B-9067-CCBE-3D72-01B5F61D6911}"/>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a:t>Processing</a:t>
            </a:r>
          </a:p>
        </p:txBody>
      </p:sp>
      <p:cxnSp>
        <p:nvCxnSpPr>
          <p:cNvPr id="8" name="Connettore 1 7">
            <a:extLst>
              <a:ext uri="{FF2B5EF4-FFF2-40B4-BE49-F238E27FC236}">
                <a16:creationId xmlns:a16="http://schemas.microsoft.com/office/drawing/2014/main" id="{ED72A69C-745C-C080-988D-EECB5F2C74A5}"/>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D9DC1F-9BA1-CCF2-CE0F-5C3BEC4F645B}"/>
                  </a:ext>
                </a:extLst>
              </p:cNvPr>
              <p:cNvSpPr txBox="1"/>
              <p:nvPr/>
            </p:nvSpPr>
            <p:spPr>
              <a:xfrm>
                <a:off x="5238808" y="2416617"/>
                <a:ext cx="6686357" cy="875624"/>
              </a:xfrm>
              <a:prstGeom prst="rect">
                <a:avLst/>
              </a:prstGeom>
              <a:noFill/>
            </p:spPr>
            <p:txBody>
              <a:bodyPr wrap="square">
                <a:spAutoFit/>
              </a:bodyPr>
              <a:lstStyle/>
              <a:p>
                <a14:m>
                  <m:oMath xmlns:m="http://schemas.openxmlformats.org/officeDocument/2006/math">
                    <m:groupChr>
                      <m:groupChrPr>
                        <m:chr m:val="⇒"/>
                        <m:pos m:val="top"/>
                        <m:ctrlPr>
                          <a:rPr lang="en-US" sz="1800" i="1" dirty="0" smtClean="0">
                            <a:solidFill>
                              <a:schemeClr val="bg1">
                                <a:lumMod val="20000"/>
                                <a:lumOff val="80000"/>
                              </a:schemeClr>
                            </a:solidFill>
                            <a:latin typeface="Cambria Math" panose="02040503050406030204" pitchFamily="18" charset="0"/>
                          </a:rPr>
                        </m:ctrlPr>
                      </m:groupChrPr>
                      <m:e>
                        <m:r>
                          <m:rPr>
                            <m:brk m:alnAt="1"/>
                          </m:rPr>
                          <a:rPr lang="en-GB" sz="1800" b="0" i="1" dirty="0" smtClean="0">
                            <a:solidFill>
                              <a:schemeClr val="bg1">
                                <a:lumMod val="20000"/>
                                <a:lumOff val="80000"/>
                              </a:schemeClr>
                            </a:solidFill>
                            <a:latin typeface="Cambria Math" panose="02040503050406030204" pitchFamily="18" charset="0"/>
                          </a:rPr>
                          <m:t> </m:t>
                        </m:r>
                      </m:e>
                    </m:groupChr>
                  </m:oMath>
                </a14:m>
                <a:r>
                  <a:rPr lang="en-US" sz="1800">
                    <a:solidFill>
                      <a:schemeClr val="bg1">
                        <a:lumMod val="20000"/>
                        <a:lumOff val="80000"/>
                      </a:schemeClr>
                    </a:solidFill>
                    <a:latin typeface="DM Sans" pitchFamily="2" charset="0"/>
                  </a:rPr>
                  <a:t> dai </a:t>
                </a:r>
                <a:r>
                  <a:rPr lang="en-US" sz="1800" b="1">
                    <a:solidFill>
                      <a:schemeClr val="bg1">
                        <a:lumMod val="20000"/>
                        <a:lumOff val="80000"/>
                      </a:schemeClr>
                    </a:solidFill>
                    <a:latin typeface="DM Sans" pitchFamily="2" charset="0"/>
                  </a:rPr>
                  <a:t>30min a 40 min circa ad </a:t>
                </a:r>
                <a:r>
                  <a:rPr lang="en-US" sz="1800" b="1" err="1">
                    <a:solidFill>
                      <a:schemeClr val="bg1">
                        <a:lumMod val="20000"/>
                        <a:lumOff val="80000"/>
                      </a:schemeClr>
                    </a:solidFill>
                    <a:latin typeface="DM Sans" pitchFamily="2" charset="0"/>
                  </a:rPr>
                  <a:t>epoca</a:t>
                </a:r>
                <a:r>
                  <a:rPr lang="en-US" sz="1800" b="1">
                    <a:solidFill>
                      <a:schemeClr val="bg1">
                        <a:lumMod val="20000"/>
                        <a:lumOff val="80000"/>
                      </a:schemeClr>
                    </a:solidFill>
                    <a:latin typeface="DM Sans" pitchFamily="2" charset="0"/>
                  </a:rPr>
                  <a:t> </a:t>
                </a:r>
                <a:r>
                  <a:rPr lang="en-US" sz="1800">
                    <a:solidFill>
                      <a:schemeClr val="bg1">
                        <a:lumMod val="20000"/>
                        <a:lumOff val="80000"/>
                      </a:schemeClr>
                    </a:solidFill>
                    <a:latin typeface="DM Sans" pitchFamily="2" charset="0"/>
                  </a:rPr>
                  <a:t>(per 1.8k </a:t>
                </a:r>
                <a:r>
                  <a:rPr lang="en-US" sz="1800" err="1">
                    <a:solidFill>
                      <a:schemeClr val="bg1">
                        <a:lumMod val="20000"/>
                        <a:lumOff val="80000"/>
                      </a:schemeClr>
                    </a:solidFill>
                    <a:latin typeface="DM Sans" pitchFamily="2" charset="0"/>
                  </a:rPr>
                  <a:t>immagini</a:t>
                </a:r>
                <a:r>
                  <a:rPr lang="en-US" sz="1800">
                    <a:solidFill>
                      <a:schemeClr val="bg1">
                        <a:lumMod val="20000"/>
                        <a:lumOff val="80000"/>
                      </a:schemeClr>
                    </a:solidFill>
                    <a:latin typeface="DM Sans" pitchFamily="2" charset="0"/>
                  </a:rPr>
                  <a:t>)</a:t>
                </a:r>
              </a:p>
              <a:p>
                <a:br>
                  <a:rPr lang="en-US" sz="1400">
                    <a:solidFill>
                      <a:schemeClr val="bg1">
                        <a:lumMod val="20000"/>
                        <a:lumOff val="80000"/>
                      </a:schemeClr>
                    </a:solidFill>
                    <a:latin typeface="DM Sans" pitchFamily="2" charset="0"/>
                  </a:rPr>
                </a:br>
                <a:endParaRPr lang="en-US" sz="1400">
                  <a:solidFill>
                    <a:schemeClr val="bg1">
                      <a:lumMod val="20000"/>
                      <a:lumOff val="80000"/>
                    </a:schemeClr>
                  </a:solidFill>
                  <a:latin typeface="DM Sans" pitchFamily="2" charset="0"/>
                </a:endParaRPr>
              </a:p>
            </p:txBody>
          </p:sp>
        </mc:Choice>
        <mc:Fallback xmlns="">
          <p:sp>
            <p:nvSpPr>
              <p:cNvPr id="10" name="TextBox 9">
                <a:extLst>
                  <a:ext uri="{FF2B5EF4-FFF2-40B4-BE49-F238E27FC236}">
                    <a16:creationId xmlns:a16="http://schemas.microsoft.com/office/drawing/2014/main" id="{9BD9DC1F-9BA1-CCF2-CE0F-5C3BEC4F645B}"/>
                  </a:ext>
                </a:extLst>
              </p:cNvPr>
              <p:cNvSpPr txBox="1">
                <a:spLocks noRot="1" noChangeAspect="1" noMove="1" noResize="1" noEditPoints="1" noAdjustHandles="1" noChangeArrowheads="1" noChangeShapeType="1" noTextEdit="1"/>
              </p:cNvSpPr>
              <p:nvPr/>
            </p:nvSpPr>
            <p:spPr>
              <a:xfrm>
                <a:off x="5238808" y="2416617"/>
                <a:ext cx="6686357" cy="875624"/>
              </a:xfrm>
              <a:prstGeom prst="rect">
                <a:avLst/>
              </a:prstGeom>
              <a:blipFill>
                <a:blip r:embed="rId4"/>
                <a:stretch>
                  <a:fillRect l="-2279" t="-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D948BE-B244-7334-6739-327C6A1F1748}"/>
                  </a:ext>
                </a:extLst>
              </p:cNvPr>
              <p:cNvSpPr txBox="1"/>
              <p:nvPr/>
            </p:nvSpPr>
            <p:spPr>
              <a:xfrm>
                <a:off x="9083691" y="4739525"/>
                <a:ext cx="2372979" cy="444737"/>
              </a:xfrm>
              <a:prstGeom prst="rect">
                <a:avLst/>
              </a:prstGeom>
              <a:noFill/>
            </p:spPr>
            <p:txBody>
              <a:bodyPr wrap="square">
                <a:spAutoFit/>
              </a:bodyPr>
              <a:lstStyle/>
              <a:p>
                <a14:m>
                  <m:oMath xmlns:m="http://schemas.openxmlformats.org/officeDocument/2006/math">
                    <m:groupChr>
                      <m:groupChrPr>
                        <m:chr m:val="⇒"/>
                        <m:pos m:val="top"/>
                        <m:ctrlPr>
                          <a:rPr lang="en-US" sz="1800" i="1" dirty="0" smtClean="0">
                            <a:solidFill>
                              <a:schemeClr val="bg1">
                                <a:lumMod val="20000"/>
                                <a:lumOff val="80000"/>
                              </a:schemeClr>
                            </a:solidFill>
                            <a:latin typeface="Cambria Math" panose="02040503050406030204" pitchFamily="18" charset="0"/>
                          </a:rPr>
                        </m:ctrlPr>
                      </m:groupChrPr>
                      <m:e>
                        <m:r>
                          <m:rPr>
                            <m:brk m:alnAt="1"/>
                          </m:rPr>
                          <a:rPr lang="en-GB" sz="1800" b="0" i="1" dirty="0" smtClean="0">
                            <a:solidFill>
                              <a:schemeClr val="bg1">
                                <a:lumMod val="20000"/>
                                <a:lumOff val="80000"/>
                              </a:schemeClr>
                            </a:solidFill>
                            <a:latin typeface="Cambria Math" panose="02040503050406030204" pitchFamily="18" charset="0"/>
                          </a:rPr>
                          <m:t> </m:t>
                        </m:r>
                      </m:e>
                    </m:groupChr>
                  </m:oMath>
                </a14:m>
                <a:r>
                  <a:rPr lang="en-US" sz="1800">
                    <a:solidFill>
                      <a:schemeClr val="bg1">
                        <a:lumMod val="20000"/>
                        <a:lumOff val="80000"/>
                      </a:schemeClr>
                    </a:solidFill>
                    <a:latin typeface="DM Sans" pitchFamily="2" charset="0"/>
                  </a:rPr>
                  <a:t> </a:t>
                </a:r>
                <a:r>
                  <a:rPr lang="en-US" sz="1800" b="1">
                    <a:solidFill>
                      <a:schemeClr val="bg1">
                        <a:lumMod val="20000"/>
                        <a:lumOff val="80000"/>
                      </a:schemeClr>
                    </a:solidFill>
                    <a:latin typeface="DM Sans" pitchFamily="2" charset="0"/>
                  </a:rPr>
                  <a:t>0.2s ad </a:t>
                </a:r>
                <a:r>
                  <a:rPr lang="en-US" sz="1800" b="1" err="1">
                    <a:solidFill>
                      <a:schemeClr val="bg1">
                        <a:lumMod val="20000"/>
                        <a:lumOff val="80000"/>
                      </a:schemeClr>
                    </a:solidFill>
                    <a:latin typeface="DM Sans" pitchFamily="2" charset="0"/>
                  </a:rPr>
                  <a:t>epoca</a:t>
                </a:r>
                <a:endParaRPr lang="en-GB" sz="1800"/>
              </a:p>
            </p:txBody>
          </p:sp>
        </mc:Choice>
        <mc:Fallback xmlns="">
          <p:sp>
            <p:nvSpPr>
              <p:cNvPr id="14" name="TextBox 13">
                <a:extLst>
                  <a:ext uri="{FF2B5EF4-FFF2-40B4-BE49-F238E27FC236}">
                    <a16:creationId xmlns:a16="http://schemas.microsoft.com/office/drawing/2014/main" id="{F5D948BE-B244-7334-6739-327C6A1F1748}"/>
                  </a:ext>
                </a:extLst>
              </p:cNvPr>
              <p:cNvSpPr txBox="1">
                <a:spLocks noRot="1" noChangeAspect="1" noMove="1" noResize="1" noEditPoints="1" noAdjustHandles="1" noChangeArrowheads="1" noChangeShapeType="1" noTextEdit="1"/>
              </p:cNvSpPr>
              <p:nvPr/>
            </p:nvSpPr>
            <p:spPr>
              <a:xfrm>
                <a:off x="9083691" y="4739525"/>
                <a:ext cx="2372979" cy="444737"/>
              </a:xfrm>
              <a:prstGeom prst="rect">
                <a:avLst/>
              </a:prstGeom>
              <a:blipFill>
                <a:blip r:embed="rId5"/>
                <a:stretch>
                  <a:fillRect l="-6427" t="-38356" b="-54795"/>
                </a:stretch>
              </a:blipFill>
            </p:spPr>
            <p:txBody>
              <a:bodyPr/>
              <a:lstStyle/>
              <a:p>
                <a:r>
                  <a:rPr lang="en-US">
                    <a:noFill/>
                  </a:rPr>
                  <a:t> </a:t>
                </a:r>
              </a:p>
            </p:txBody>
          </p:sp>
        </mc:Fallback>
      </mc:AlternateContent>
    </p:spTree>
    <p:extLst>
      <p:ext uri="{BB962C8B-B14F-4D97-AF65-F5344CB8AC3E}">
        <p14:creationId xmlns:p14="http://schemas.microsoft.com/office/powerpoint/2010/main" val="1977044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10"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Ratio Evaluation</a:t>
            </a:r>
            <a:endParaRPr i="1"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4D658D38-23C5-FD18-85EE-594F564B97FF}"/>
                  </a:ext>
                </a:extLst>
              </p:cNvPr>
              <p:cNvSpPr txBox="1">
                <a:spLocks/>
              </p:cNvSpPr>
              <p:nvPr/>
            </p:nvSpPr>
            <p:spPr>
              <a:xfrm>
                <a:off x="488797" y="1654477"/>
                <a:ext cx="10077557" cy="23156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800"/>
                  <a:buFont typeface="DM Sans"/>
                  <a:buNone/>
                  <a:defRPr sz="1800" b="1" i="0" u="none" strike="noStrike" cap="none">
                    <a:solidFill>
                      <a:schemeClr val="dk2"/>
                    </a:solidFill>
                    <a:latin typeface="DM Sans"/>
                    <a:ea typeface="DM Sans"/>
                    <a:cs typeface="DM Sans"/>
                    <a:sym typeface="DM Sans"/>
                  </a:defRPr>
                </a:lvl9pPr>
              </a:lstStyle>
              <a:p>
                <a:pPr marL="0" indent="0">
                  <a:lnSpc>
                    <a:spcPct val="150000"/>
                  </a:lnSpc>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𝑟𝑎𝑡𝑖𝑜</m:t>
                      </m:r>
                      <m:r>
                        <a:rPr lang="en-GB" sz="2000" b="0" i="1" smtClean="0">
                          <a:latin typeface="Cambria Math" panose="02040503050406030204" pitchFamily="18" charset="0"/>
                        </a:rPr>
                        <m:t>= </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𝑠h𝑜𝑟𝑡</m:t>
                          </m:r>
                          <m:r>
                            <a:rPr lang="en-GB" sz="2000" b="0" i="1" smtClean="0">
                              <a:latin typeface="Cambria Math" panose="02040503050406030204" pitchFamily="18" charset="0"/>
                            </a:rPr>
                            <m:t>−</m:t>
                          </m:r>
                          <m:r>
                            <a:rPr lang="en-GB" sz="2000" b="0" i="1" smtClean="0">
                              <a:latin typeface="Cambria Math" panose="02040503050406030204" pitchFamily="18" charset="0"/>
                            </a:rPr>
                            <m:t>𝑒𝑥𝑝𝑜𝑠𝑢𝑟𝑒</m:t>
                          </m:r>
                        </m:num>
                        <m:den>
                          <m:r>
                            <a:rPr lang="en-GB" sz="2000" b="0" i="1" smtClean="0">
                              <a:latin typeface="Cambria Math" panose="02040503050406030204" pitchFamily="18" charset="0"/>
                            </a:rPr>
                            <m:t>𝑙𝑜𝑛𝑔</m:t>
                          </m:r>
                          <m:r>
                            <a:rPr lang="en-GB" sz="2000" b="0" i="1" smtClean="0">
                              <a:latin typeface="Cambria Math" panose="02040503050406030204" pitchFamily="18" charset="0"/>
                            </a:rPr>
                            <m:t>−</m:t>
                          </m:r>
                          <m:r>
                            <a:rPr lang="en-GB" sz="2000" b="0" i="1" smtClean="0">
                              <a:latin typeface="Cambria Math" panose="02040503050406030204" pitchFamily="18" charset="0"/>
                            </a:rPr>
                            <m:t>𝑒𝑥𝑝𝑜𝑠𝑢𝑟𝑒</m:t>
                          </m:r>
                        </m:den>
                      </m:f>
                    </m:oMath>
                  </m:oMathPara>
                </a14:m>
                <a:endParaRPr lang="it-IT" sz="2000" b="0" dirty="0">
                  <a:latin typeface="DM Sans" pitchFamily="2" charset="0"/>
                </a:endParaRPr>
              </a:p>
              <a:p>
                <a:pPr marL="342900" indent="-342900">
                  <a:lnSpc>
                    <a:spcPct val="150000"/>
                  </a:lnSpc>
                  <a:buFont typeface="Arial" panose="020B0604020202020204" pitchFamily="34" charset="0"/>
                  <a:buChar char="•"/>
                </a:pPr>
                <a:r>
                  <a:rPr lang="it-IT" b="0" dirty="0">
                    <a:latin typeface="DM Sans" pitchFamily="2" charset="0"/>
                  </a:rPr>
                  <a:t>Il ratio è un parametro che può essere adattato per guidare l’allineamento dell’esposizione tra l’immagine di input e l’immagine target. Dunque, può essere considerato come un fattore «compensativo».</a:t>
                </a:r>
              </a:p>
              <a:p>
                <a:pPr marL="342900" indent="-342900">
                  <a:lnSpc>
                    <a:spcPct val="150000"/>
                  </a:lnSpc>
                  <a:buFont typeface="Arial" panose="020B0604020202020204" pitchFamily="34" charset="0"/>
                  <a:buChar char="•"/>
                </a:pPr>
                <a:r>
                  <a:rPr lang="it-IT" b="0" dirty="0">
                    <a:latin typeface="DM Sans" pitchFamily="2" charset="0"/>
                  </a:rPr>
                  <a:t>Viene utilizzato come fattore di amplificazione sulla immagine in input, prima di darla in ingresso alla rete</a:t>
                </a:r>
              </a:p>
              <a:p>
                <a:pPr marL="342900" indent="-342900">
                  <a:buFont typeface="Arial" panose="020B0604020202020204" pitchFamily="34" charset="0"/>
                  <a:buChar char="•"/>
                </a:pPr>
                <a:endParaRPr lang="it-IT" dirty="0"/>
              </a:p>
              <a:p>
                <a:pPr marL="342900" indent="-342900">
                  <a:buFont typeface="Arial" panose="020B0604020202020204" pitchFamily="34" charset="0"/>
                  <a:buChar char="•"/>
                </a:pPr>
                <a:endParaRPr lang="it-IT" dirty="0"/>
              </a:p>
              <a:p>
                <a:endParaRPr lang="it-IT" dirty="0"/>
              </a:p>
            </p:txBody>
          </p:sp>
        </mc:Choice>
        <mc:Fallback xmlns="">
          <p:sp>
            <p:nvSpPr>
              <p:cNvPr id="2" name="Content Placeholder 2">
                <a:extLst>
                  <a:ext uri="{FF2B5EF4-FFF2-40B4-BE49-F238E27FC236}">
                    <a16:creationId xmlns:a16="http://schemas.microsoft.com/office/drawing/2014/main" id="{4D658D38-23C5-FD18-85EE-594F564B97FF}"/>
                  </a:ext>
                </a:extLst>
              </p:cNvPr>
              <p:cNvSpPr txBox="1">
                <a:spLocks noRot="1" noChangeAspect="1" noMove="1" noResize="1" noEditPoints="1" noAdjustHandles="1" noChangeArrowheads="1" noChangeShapeType="1" noTextEdit="1"/>
              </p:cNvSpPr>
              <p:nvPr/>
            </p:nvSpPr>
            <p:spPr>
              <a:xfrm>
                <a:off x="488797" y="1654477"/>
                <a:ext cx="10077557" cy="2315639"/>
              </a:xfrm>
              <a:prstGeom prst="rect">
                <a:avLst/>
              </a:prstGeom>
              <a:blipFill>
                <a:blip r:embed="rId3"/>
                <a:stretch>
                  <a:fillRect l="-60" b="-39737"/>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5956B034-8812-65EB-EC9A-C10CF54D2F28}"/>
              </a:ext>
            </a:extLst>
          </p:cNvPr>
          <p:cNvPicPr>
            <a:picLocks noChangeAspect="1"/>
          </p:cNvPicPr>
          <p:nvPr/>
        </p:nvPicPr>
        <p:blipFill>
          <a:blip r:embed="rId4"/>
          <a:stretch>
            <a:fillRect/>
          </a:stretch>
        </p:blipFill>
        <p:spPr>
          <a:xfrm>
            <a:off x="0" y="4754881"/>
            <a:ext cx="12181640" cy="2103120"/>
          </a:xfrm>
          <a:prstGeom prst="rect">
            <a:avLst/>
          </a:prstGeom>
        </p:spPr>
      </p:pic>
      <p:sp>
        <p:nvSpPr>
          <p:cNvPr id="4" name="Google Shape;762;p24">
            <a:extLst>
              <a:ext uri="{FF2B5EF4-FFF2-40B4-BE49-F238E27FC236}">
                <a16:creationId xmlns:a16="http://schemas.microsoft.com/office/drawing/2014/main" id="{32D877B3-D770-C78F-C35F-0F745B3E81DB}"/>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04</a:t>
            </a:r>
          </a:p>
        </p:txBody>
      </p:sp>
      <p:sp>
        <p:nvSpPr>
          <p:cNvPr id="5" name="Google Shape;775;p25">
            <a:extLst>
              <a:ext uri="{FF2B5EF4-FFF2-40B4-BE49-F238E27FC236}">
                <a16:creationId xmlns:a16="http://schemas.microsoft.com/office/drawing/2014/main" id="{9FFC23E2-B522-FC11-4F24-F1892E3EBB5A}"/>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Processing</a:t>
            </a:r>
          </a:p>
        </p:txBody>
      </p:sp>
      <p:cxnSp>
        <p:nvCxnSpPr>
          <p:cNvPr id="6" name="Connettore 1 5">
            <a:extLst>
              <a:ext uri="{FF2B5EF4-FFF2-40B4-BE49-F238E27FC236}">
                <a16:creationId xmlns:a16="http://schemas.microsoft.com/office/drawing/2014/main" id="{B2E63C51-5B14-FCDE-62DD-666E97246DD3}"/>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550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Sanity Check</a:t>
            </a:r>
            <a:endParaRPr i="1" dirty="0"/>
          </a:p>
        </p:txBody>
      </p:sp>
      <p:pic>
        <p:nvPicPr>
          <p:cNvPr id="2" name="Picture 1" descr="A group of chairs and tables on the ground&#10;&#10;Description automatically generated">
            <a:extLst>
              <a:ext uri="{FF2B5EF4-FFF2-40B4-BE49-F238E27FC236}">
                <a16:creationId xmlns:a16="http://schemas.microsoft.com/office/drawing/2014/main" id="{D2C9B060-8E5D-4C2B-263C-45E1DA810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318" y="1454325"/>
            <a:ext cx="4797982" cy="3210679"/>
          </a:xfrm>
          <a:prstGeom prst="snip2DiagRect">
            <a:avLst/>
          </a:prstGeom>
          <a:solidFill>
            <a:srgbClr val="FFFFFF">
              <a:shade val="85000"/>
            </a:srgbClr>
          </a:solidFill>
          <a:ln w="28575" cap="sq">
            <a:solidFill>
              <a:schemeClr val="bg1">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C409FB5D-D84D-F119-A7CA-33934EED6EC2}"/>
              </a:ext>
            </a:extLst>
          </p:cNvPr>
          <p:cNvSpPr txBox="1"/>
          <p:nvPr/>
        </p:nvSpPr>
        <p:spPr>
          <a:xfrm>
            <a:off x="488797" y="1993699"/>
            <a:ext cx="6180880" cy="2131930"/>
          </a:xfrm>
          <a:prstGeom prst="rect">
            <a:avLst/>
          </a:prstGeom>
          <a:noFill/>
        </p:spPr>
        <p:txBody>
          <a:bodyPr wrap="square">
            <a:spAutoFit/>
          </a:bodyPr>
          <a:lstStyle/>
          <a:p>
            <a:pPr>
              <a:lnSpc>
                <a:spcPct val="150000"/>
              </a:lnSpc>
            </a:pPr>
            <a:r>
              <a:rPr lang="it-IT" sz="1800" dirty="0">
                <a:solidFill>
                  <a:schemeClr val="bg1">
                    <a:lumMod val="20000"/>
                    <a:lumOff val="80000"/>
                  </a:schemeClr>
                </a:solidFill>
                <a:latin typeface="DM Sans" pitchFamily="2" charset="0"/>
              </a:rPr>
              <a:t>Verifiche effettuate:</a:t>
            </a:r>
          </a:p>
          <a:p>
            <a:pPr marL="342900" indent="-342900">
              <a:lnSpc>
                <a:spcPct val="150000"/>
              </a:lnSpc>
              <a:buClr>
                <a:schemeClr val="bg1">
                  <a:lumMod val="20000"/>
                  <a:lumOff val="80000"/>
                </a:schemeClr>
              </a:buClr>
              <a:buFont typeface="Arial" panose="020B0604020202020204" pitchFamily="34" charset="0"/>
              <a:buChar char="•"/>
            </a:pPr>
            <a:r>
              <a:rPr lang="it-IT" sz="1800" dirty="0">
                <a:solidFill>
                  <a:schemeClr val="bg1">
                    <a:lumMod val="20000"/>
                    <a:lumOff val="80000"/>
                  </a:schemeClr>
                </a:solidFill>
                <a:latin typeface="DM Sans" pitchFamily="2" charset="0"/>
              </a:rPr>
              <a:t>Coerenza dei valori della </a:t>
            </a:r>
            <a:r>
              <a:rPr lang="it-IT" sz="1800" dirty="0" err="1">
                <a:solidFill>
                  <a:schemeClr val="bg1">
                    <a:lumMod val="20000"/>
                    <a:lumOff val="80000"/>
                  </a:schemeClr>
                </a:solidFill>
                <a:latin typeface="DM Sans" pitchFamily="2" charset="0"/>
              </a:rPr>
              <a:t>loss</a:t>
            </a:r>
            <a:r>
              <a:rPr lang="it-IT" sz="1800" dirty="0">
                <a:solidFill>
                  <a:schemeClr val="bg1">
                    <a:lumMod val="20000"/>
                    <a:lumOff val="80000"/>
                  </a:schemeClr>
                </a:solidFill>
                <a:latin typeface="DM Sans" pitchFamily="2" charset="0"/>
              </a:rPr>
              <a:t>;</a:t>
            </a:r>
          </a:p>
          <a:p>
            <a:pPr marL="342900" indent="-342900">
              <a:lnSpc>
                <a:spcPct val="150000"/>
              </a:lnSpc>
              <a:buClr>
                <a:schemeClr val="bg1">
                  <a:lumMod val="20000"/>
                  <a:lumOff val="80000"/>
                </a:schemeClr>
              </a:buClr>
              <a:buFont typeface="Arial" panose="020B0604020202020204" pitchFamily="34" charset="0"/>
              <a:buChar char="•"/>
            </a:pPr>
            <a:r>
              <a:rPr lang="it-IT" sz="1800" dirty="0">
                <a:solidFill>
                  <a:schemeClr val="bg1">
                    <a:lumMod val="20000"/>
                    <a:lumOff val="80000"/>
                  </a:schemeClr>
                </a:solidFill>
                <a:latin typeface="DM Sans" pitchFamily="2" charset="0"/>
              </a:rPr>
              <a:t>Capacità della rete di andare in </a:t>
            </a:r>
            <a:r>
              <a:rPr lang="it-IT" sz="1800" i="1" dirty="0" err="1">
                <a:solidFill>
                  <a:schemeClr val="bg1">
                    <a:lumMod val="20000"/>
                    <a:lumOff val="80000"/>
                  </a:schemeClr>
                </a:solidFill>
                <a:latin typeface="DM Sans" pitchFamily="2" charset="0"/>
              </a:rPr>
              <a:t>overfitting</a:t>
            </a:r>
            <a:r>
              <a:rPr lang="it-IT" sz="1800" dirty="0">
                <a:solidFill>
                  <a:schemeClr val="bg1">
                    <a:lumMod val="20000"/>
                    <a:lumOff val="80000"/>
                  </a:schemeClr>
                </a:solidFill>
                <a:latin typeface="DM Sans" pitchFamily="2" charset="0"/>
              </a:rPr>
              <a:t> su una patch;</a:t>
            </a:r>
          </a:p>
          <a:p>
            <a:pPr marL="342900" indent="-342900">
              <a:lnSpc>
                <a:spcPct val="150000"/>
              </a:lnSpc>
              <a:buClr>
                <a:schemeClr val="bg1">
                  <a:lumMod val="20000"/>
                  <a:lumOff val="80000"/>
                </a:schemeClr>
              </a:buClr>
              <a:buFont typeface="Arial" panose="020B0604020202020204" pitchFamily="34" charset="0"/>
              <a:buChar char="•"/>
            </a:pPr>
            <a:r>
              <a:rPr lang="it-IT" sz="1800" dirty="0">
                <a:solidFill>
                  <a:schemeClr val="bg1">
                    <a:lumMod val="20000"/>
                    <a:lumOff val="80000"/>
                  </a:schemeClr>
                </a:solidFill>
                <a:latin typeface="DM Sans" pitchFamily="2" charset="0"/>
              </a:rPr>
              <a:t>Verifica delle dimensioni delle immagini.</a:t>
            </a:r>
          </a:p>
        </p:txBody>
      </p:sp>
      <p:sp>
        <p:nvSpPr>
          <p:cNvPr id="3" name="Google Shape;762;p24">
            <a:extLst>
              <a:ext uri="{FF2B5EF4-FFF2-40B4-BE49-F238E27FC236}">
                <a16:creationId xmlns:a16="http://schemas.microsoft.com/office/drawing/2014/main" id="{695A5629-DB2D-4785-7667-5E34EFA67E2F}"/>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5" name="Google Shape;775;p25">
            <a:extLst>
              <a:ext uri="{FF2B5EF4-FFF2-40B4-BE49-F238E27FC236}">
                <a16:creationId xmlns:a16="http://schemas.microsoft.com/office/drawing/2014/main" id="{2D960673-E77A-7DB8-3B1F-8160C125A5D8}"/>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6" name="Connettore 1 5">
            <a:extLst>
              <a:ext uri="{FF2B5EF4-FFF2-40B4-BE49-F238E27FC236}">
                <a16:creationId xmlns:a16="http://schemas.microsoft.com/office/drawing/2014/main" id="{B9B7BFE5-4FF1-B48B-2062-CE4EC10C27F9}"/>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903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Funzioni di Loss</a:t>
            </a:r>
            <a:endParaRPr dirty="0"/>
          </a:p>
        </p:txBody>
      </p:sp>
      <p:sp>
        <p:nvSpPr>
          <p:cNvPr id="3" name="TextBox 2">
            <a:extLst>
              <a:ext uri="{FF2B5EF4-FFF2-40B4-BE49-F238E27FC236}">
                <a16:creationId xmlns:a16="http://schemas.microsoft.com/office/drawing/2014/main" id="{50CB731F-7106-8357-AA8B-AB507A4E9734}"/>
              </a:ext>
            </a:extLst>
          </p:cNvPr>
          <p:cNvSpPr txBox="1"/>
          <p:nvPr/>
        </p:nvSpPr>
        <p:spPr>
          <a:xfrm>
            <a:off x="488797" y="2100552"/>
            <a:ext cx="6849552" cy="2820196"/>
          </a:xfrm>
          <a:prstGeom prst="rect">
            <a:avLst/>
          </a:prstGeom>
          <a:noFill/>
        </p:spPr>
        <p:txBody>
          <a:bodyPr wrap="square">
            <a:spAutoFit/>
          </a:bodyPr>
          <a:lstStyle/>
          <a:p>
            <a:pPr>
              <a:lnSpc>
                <a:spcPct val="150000"/>
              </a:lnSpc>
            </a:pPr>
            <a:r>
              <a:rPr lang="it-IT" sz="2000" dirty="0">
                <a:solidFill>
                  <a:schemeClr val="bg1">
                    <a:lumMod val="20000"/>
                    <a:lumOff val="80000"/>
                  </a:schemeClr>
                </a:solidFill>
                <a:latin typeface="DM Sans" pitchFamily="2" charset="0"/>
              </a:rPr>
              <a:t>Durante lo sviluppo del progetto sono state utilizzate diverse funzioni di </a:t>
            </a:r>
            <a:r>
              <a:rPr lang="it-IT" sz="2000" dirty="0" err="1">
                <a:solidFill>
                  <a:schemeClr val="bg1">
                    <a:lumMod val="20000"/>
                    <a:lumOff val="80000"/>
                  </a:schemeClr>
                </a:solidFill>
                <a:latin typeface="DM Sans" pitchFamily="2" charset="0"/>
              </a:rPr>
              <a:t>loss</a:t>
            </a:r>
            <a:r>
              <a:rPr lang="it-IT" sz="2000" dirty="0">
                <a:solidFill>
                  <a:schemeClr val="bg1">
                    <a:lumMod val="20000"/>
                    <a:lumOff val="80000"/>
                  </a:schemeClr>
                </a:solidFill>
                <a:latin typeface="DM Sans" pitchFamily="2" charset="0"/>
              </a:rPr>
              <a:t>:</a:t>
            </a:r>
          </a:p>
          <a:p>
            <a:pPr marL="342900" indent="-342900">
              <a:lnSpc>
                <a:spcPct val="150000"/>
              </a:lnSpc>
              <a:buClr>
                <a:schemeClr val="bg1">
                  <a:lumMod val="20000"/>
                  <a:lumOff val="80000"/>
                </a:schemeClr>
              </a:buClr>
              <a:buFont typeface="Arial" panose="020B0604020202020204" pitchFamily="34" charset="0"/>
              <a:buChar char="•"/>
            </a:pPr>
            <a:r>
              <a:rPr lang="it-IT" sz="2000" dirty="0">
                <a:solidFill>
                  <a:schemeClr val="bg1">
                    <a:lumMod val="20000"/>
                    <a:lumOff val="80000"/>
                  </a:schemeClr>
                </a:solidFill>
                <a:latin typeface="DM Sans" pitchFamily="2" charset="0"/>
              </a:rPr>
              <a:t>L1</a:t>
            </a:r>
          </a:p>
          <a:p>
            <a:pPr marL="342900" indent="-342900">
              <a:lnSpc>
                <a:spcPct val="150000"/>
              </a:lnSpc>
              <a:buClr>
                <a:schemeClr val="bg1">
                  <a:lumMod val="20000"/>
                  <a:lumOff val="80000"/>
                </a:schemeClr>
              </a:buClr>
              <a:buFont typeface="Arial" panose="020B0604020202020204" pitchFamily="34" charset="0"/>
              <a:buChar char="•"/>
            </a:pPr>
            <a:r>
              <a:rPr lang="it-IT" sz="2000" dirty="0">
                <a:solidFill>
                  <a:schemeClr val="bg1">
                    <a:lumMod val="20000"/>
                    <a:lumOff val="80000"/>
                  </a:schemeClr>
                </a:solidFill>
                <a:latin typeface="DM Sans" pitchFamily="2" charset="0"/>
              </a:rPr>
              <a:t>L2</a:t>
            </a:r>
          </a:p>
          <a:p>
            <a:pPr marL="342900" indent="-342900">
              <a:lnSpc>
                <a:spcPct val="150000"/>
              </a:lnSpc>
              <a:buClr>
                <a:schemeClr val="bg1">
                  <a:lumMod val="20000"/>
                  <a:lumOff val="80000"/>
                </a:schemeClr>
              </a:buClr>
              <a:buFont typeface="Arial" panose="020B0604020202020204" pitchFamily="34" charset="0"/>
              <a:buChar char="•"/>
            </a:pPr>
            <a:r>
              <a:rPr lang="it-IT" sz="2000" dirty="0">
                <a:solidFill>
                  <a:schemeClr val="bg1">
                    <a:lumMod val="20000"/>
                    <a:lumOff val="80000"/>
                  </a:schemeClr>
                </a:solidFill>
                <a:latin typeface="DM Sans" pitchFamily="2" charset="0"/>
              </a:rPr>
              <a:t>MSSIM</a:t>
            </a:r>
          </a:p>
          <a:p>
            <a:pPr marL="342900" indent="-342900">
              <a:lnSpc>
                <a:spcPct val="150000"/>
              </a:lnSpc>
              <a:buClr>
                <a:schemeClr val="bg1">
                  <a:lumMod val="20000"/>
                  <a:lumOff val="80000"/>
                </a:schemeClr>
              </a:buClr>
              <a:buFont typeface="Arial" panose="020B0604020202020204" pitchFamily="34" charset="0"/>
              <a:buChar char="•"/>
            </a:pPr>
            <a:r>
              <a:rPr lang="it-IT" sz="2000" dirty="0">
                <a:solidFill>
                  <a:schemeClr val="bg1">
                    <a:lumMod val="20000"/>
                    <a:lumOff val="80000"/>
                  </a:schemeClr>
                </a:solidFill>
                <a:latin typeface="DM Sans" pitchFamily="2" charset="0"/>
              </a:rPr>
              <a:t>Combinazione lineare di più </a:t>
            </a:r>
            <a:r>
              <a:rPr lang="it-IT" sz="2000" dirty="0" err="1">
                <a:solidFill>
                  <a:schemeClr val="bg1">
                    <a:lumMod val="20000"/>
                    <a:lumOff val="80000"/>
                  </a:schemeClr>
                </a:solidFill>
                <a:latin typeface="DM Sans" pitchFamily="2" charset="0"/>
              </a:rPr>
              <a:t>loss</a:t>
            </a:r>
            <a:endParaRPr lang="it-IT" sz="2000" dirty="0">
              <a:solidFill>
                <a:schemeClr val="bg1">
                  <a:lumMod val="20000"/>
                  <a:lumOff val="80000"/>
                </a:schemeClr>
              </a:solidFill>
              <a:latin typeface="DM Sans" pitchFamily="2" charset="0"/>
            </a:endParaRPr>
          </a:p>
        </p:txBody>
      </p:sp>
      <p:sp>
        <p:nvSpPr>
          <p:cNvPr id="2" name="Google Shape;762;p24">
            <a:extLst>
              <a:ext uri="{FF2B5EF4-FFF2-40B4-BE49-F238E27FC236}">
                <a16:creationId xmlns:a16="http://schemas.microsoft.com/office/drawing/2014/main" id="{1C9898D0-0230-4967-9865-B1BD7FE2F892}"/>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4" name="Google Shape;775;p25">
            <a:extLst>
              <a:ext uri="{FF2B5EF4-FFF2-40B4-BE49-F238E27FC236}">
                <a16:creationId xmlns:a16="http://schemas.microsoft.com/office/drawing/2014/main" id="{F9CD7951-9F0F-13A5-2CC6-7AE0B8E42701}"/>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5" name="Connettore 1 4">
            <a:extLst>
              <a:ext uri="{FF2B5EF4-FFF2-40B4-BE49-F238E27FC236}">
                <a16:creationId xmlns:a16="http://schemas.microsoft.com/office/drawing/2014/main" id="{F7DA93B0-36F9-3ED0-0560-F750539DD238}"/>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777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23"/>
          <p:cNvSpPr txBox="1">
            <a:spLocks noGrp="1"/>
          </p:cNvSpPr>
          <p:nvPr>
            <p:ph type="title"/>
          </p:nvPr>
        </p:nvSpPr>
        <p:spPr>
          <a:xfrm>
            <a:off x="5435527" y="1658917"/>
            <a:ext cx="5618553" cy="220085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6000" dirty="0"/>
              <a:t>Membri del gruppo:</a:t>
            </a:r>
            <a:endParaRPr sz="6000" dirty="0"/>
          </a:p>
        </p:txBody>
      </p:sp>
      <p:sp>
        <p:nvSpPr>
          <p:cNvPr id="751" name="Google Shape;751;p23"/>
          <p:cNvSpPr txBox="1">
            <a:spLocks noGrp="1"/>
          </p:cNvSpPr>
          <p:nvPr>
            <p:ph type="body" idx="1"/>
          </p:nvPr>
        </p:nvSpPr>
        <p:spPr>
          <a:xfrm>
            <a:off x="6246421" y="4655126"/>
            <a:ext cx="4943706" cy="1705033"/>
          </a:xfrm>
          <a:prstGeom prst="rect">
            <a:avLst/>
          </a:prstGeom>
        </p:spPr>
        <p:txBody>
          <a:bodyPr spcFirstLastPara="1" wrap="square" lIns="121900" tIns="121900" rIns="121900" bIns="121900" anchor="t" anchorCtr="0">
            <a:noAutofit/>
          </a:bodyPr>
          <a:lstStyle/>
          <a:p>
            <a:pPr marL="342900" indent="-342900" algn="l">
              <a:buClr>
                <a:schemeClr val="bg1"/>
              </a:buClr>
              <a:buFont typeface="Arial" panose="020B0604020202020204" pitchFamily="34" charset="0"/>
              <a:buChar char="•"/>
            </a:pPr>
            <a:r>
              <a:rPr lang="en-GB" dirty="0">
                <a:solidFill>
                  <a:schemeClr val="bg1"/>
                </a:solidFill>
              </a:rPr>
              <a:t>Vittorio De Lucia</a:t>
            </a:r>
          </a:p>
          <a:p>
            <a:pPr marL="342900" indent="-342900" algn="l">
              <a:buClr>
                <a:schemeClr val="bg1"/>
              </a:buClr>
              <a:buFont typeface="Arial" panose="020B0604020202020204" pitchFamily="34" charset="0"/>
              <a:buChar char="•"/>
            </a:pPr>
            <a:r>
              <a:rPr lang="en-GB" dirty="0">
                <a:solidFill>
                  <a:schemeClr val="bg1"/>
                </a:solidFill>
              </a:rPr>
              <a:t>Francesco Pio Manna</a:t>
            </a:r>
          </a:p>
          <a:p>
            <a:pPr marL="342900" indent="-342900" algn="l">
              <a:buClr>
                <a:schemeClr val="bg1"/>
              </a:buClr>
              <a:buFont typeface="Arial" panose="020B0604020202020204" pitchFamily="34" charset="0"/>
              <a:buChar char="•"/>
            </a:pPr>
            <a:r>
              <a:rPr lang="en-GB" dirty="0">
                <a:solidFill>
                  <a:schemeClr val="bg1"/>
                </a:solidFill>
              </a:rPr>
              <a:t>Claudio Pisa</a:t>
            </a:r>
          </a:p>
          <a:p>
            <a:pPr marL="342900" indent="-342900" algn="l">
              <a:buClr>
                <a:schemeClr val="bg1"/>
              </a:buClr>
              <a:buFont typeface="Arial" panose="020B0604020202020204" pitchFamily="34" charset="0"/>
              <a:buChar char="•"/>
            </a:pPr>
            <a:r>
              <a:rPr lang="en-GB" dirty="0">
                <a:solidFill>
                  <a:schemeClr val="bg1"/>
                </a:solidFill>
              </a:rPr>
              <a:t>Carlo </a:t>
            </a:r>
            <a:r>
              <a:rPr lang="en-GB" dirty="0" err="1">
                <a:solidFill>
                  <a:schemeClr val="bg1"/>
                </a:solidFill>
              </a:rPr>
              <a:t>Portosalvo</a:t>
            </a:r>
            <a:endParaRPr dirty="0">
              <a:solidFill>
                <a:schemeClr val="bg1"/>
              </a:solidFill>
            </a:endParaRPr>
          </a:p>
        </p:txBody>
      </p:sp>
      <p:pic>
        <p:nvPicPr>
          <p:cNvPr id="2" name="Content Placeholder 4" descr="A cat sitting on a bench in a room with trees and a bench&#10;&#10;Description automatically generated">
            <a:extLst>
              <a:ext uri="{FF2B5EF4-FFF2-40B4-BE49-F238E27FC236}">
                <a16:creationId xmlns:a16="http://schemas.microsoft.com/office/drawing/2014/main" id="{D2831E13-9EB7-3F91-3F1E-436C1BB6EFFD}"/>
              </a:ext>
            </a:extLst>
          </p:cNvPr>
          <p:cNvPicPr>
            <a:picLocks noChangeAspect="1"/>
          </p:cNvPicPr>
          <p:nvPr/>
        </p:nvPicPr>
        <p:blipFill rotWithShape="1">
          <a:blip r:embed="rId3">
            <a:extLst>
              <a:ext uri="{28A0092B-C50C-407E-A947-70E740481C1C}">
                <a14:useLocalDpi xmlns:a14="http://schemas.microsoft.com/office/drawing/2010/main" val="0"/>
              </a:ext>
            </a:extLst>
          </a:blip>
          <a:srcRect l="17183" r="27520" b="2"/>
          <a:stretch/>
        </p:blipFill>
        <p:spPr>
          <a:xfrm>
            <a:off x="-931250" y="-54263"/>
            <a:ext cx="6366777" cy="696652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Google Shape;757;p24">
            <a:extLst>
              <a:ext uri="{FF2B5EF4-FFF2-40B4-BE49-F238E27FC236}">
                <a16:creationId xmlns:a16="http://schemas.microsoft.com/office/drawing/2014/main" id="{BDBF22AA-FE37-1D67-C4E6-B2A126D73437}"/>
              </a:ext>
            </a:extLst>
          </p:cNvPr>
          <p:cNvSpPr/>
          <p:nvPr/>
        </p:nvSpPr>
        <p:spPr>
          <a:xfrm>
            <a:off x="1123495" y="-1284478"/>
            <a:ext cx="6767608" cy="555024"/>
          </a:xfrm>
          <a:prstGeom prst="rect">
            <a:avLst/>
          </a:prstGeom>
        </p:spPr>
        <p:txBody>
          <a:bodyPr>
            <a:prstTxWarp prst="textPlain">
              <a:avLst/>
            </a:prstTxWarp>
          </a:bodyPr>
          <a:lstStyle/>
          <a:p>
            <a:pPr lvl="0" algn="ctr"/>
            <a:r>
              <a:rPr lang="it-IT" b="1" i="0" dirty="0">
                <a:ln>
                  <a:noFill/>
                </a:ln>
                <a:gradFill>
                  <a:gsLst>
                    <a:gs pos="0">
                      <a:schemeClr val="accent1"/>
                    </a:gs>
                    <a:gs pos="100000">
                      <a:schemeClr val="accent2"/>
                    </a:gs>
                  </a:gsLst>
                  <a:lin ang="2698631" scaled="0"/>
                </a:gradFill>
                <a:latin typeface="DM Sans"/>
              </a:rPr>
              <a:t>Indice dei contenuti</a:t>
            </a:r>
            <a:endParaRPr b="1" i="0" dirty="0">
              <a:ln>
                <a:noFill/>
              </a:ln>
              <a:gradFill>
                <a:gsLst>
                  <a:gs pos="0">
                    <a:schemeClr val="accent1"/>
                  </a:gs>
                  <a:gs pos="100000">
                    <a:schemeClr val="accent2"/>
                  </a:gs>
                </a:gsLst>
                <a:lin ang="2698631" scaled="0"/>
              </a:gradFill>
              <a:latin typeface="DM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1026" name="Picture 2" descr="Immagine che contiene aria aperta, bianco e nero, Fotografia monocromatica, schermata&#10;&#10;Descrizione generata automaticamente">
            <a:extLst>
              <a:ext uri="{FF2B5EF4-FFF2-40B4-BE49-F238E27FC236}">
                <a16:creationId xmlns:a16="http://schemas.microsoft.com/office/drawing/2014/main" id="{2934EB14-F151-1ACB-24CE-281B05A16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3" y="0"/>
            <a:ext cx="12192000" cy="6858000"/>
          </a:xfrm>
          <a:prstGeom prst="rect">
            <a:avLst/>
          </a:prstGeom>
          <a:solidFill>
            <a:schemeClr val="accent1"/>
          </a:solidFill>
          <a:ln w="381000">
            <a:solidFill>
              <a:schemeClr val="bg2">
                <a:lumMod val="95000"/>
              </a:schemeClr>
            </a:solidFill>
          </a:ln>
        </p:spPr>
      </p:pic>
      <p:sp>
        <p:nvSpPr>
          <p:cNvPr id="842" name="Google Shape;842;p33"/>
          <p:cNvSpPr txBox="1">
            <a:spLocks noGrp="1"/>
          </p:cNvSpPr>
          <p:nvPr>
            <p:ph type="title"/>
          </p:nvPr>
        </p:nvSpPr>
        <p:spPr>
          <a:xfrm>
            <a:off x="81023" y="0"/>
            <a:ext cx="3099057" cy="6858000"/>
          </a:xfrm>
          <a:prstGeom prst="rect">
            <a:avLst/>
          </a:prstGeom>
          <a:gradFill flip="none" rotWithShape="1">
            <a:gsLst>
              <a:gs pos="77000">
                <a:schemeClr val="tx1">
                  <a:lumMod val="85000"/>
                  <a:lumOff val="15000"/>
                  <a:alpha val="70000"/>
                </a:schemeClr>
              </a:gs>
              <a:gs pos="39000">
                <a:schemeClr val="tx1">
                  <a:alpha val="70000"/>
                </a:schemeClr>
              </a:gs>
              <a:gs pos="100000">
                <a:schemeClr val="bg2">
                  <a:alpha val="0"/>
                </a:schemeClr>
              </a:gs>
            </a:gsLst>
            <a:lin ang="0" scaled="1"/>
            <a:tileRect/>
          </a:gradFill>
        </p:spPr>
        <p:txBody>
          <a:bodyPr spcFirstLastPara="1" wrap="square" lIns="121900" tIns="121900" rIns="121900" bIns="121900" anchor="t" anchorCtr="0">
            <a:noAutofit/>
          </a:bodyPr>
          <a:lstStyle/>
          <a:p>
            <a:pPr marL="0" lvl="0" indent="0" algn="l" rtl="0">
              <a:spcBef>
                <a:spcPts val="0"/>
              </a:spcBef>
              <a:spcAft>
                <a:spcPts val="0"/>
              </a:spcAft>
              <a:buNone/>
            </a:pPr>
            <a:br>
              <a:rPr lang="en" sz="7200" dirty="0">
                <a:solidFill>
                  <a:schemeClr val="bg1">
                    <a:lumMod val="50000"/>
                  </a:schemeClr>
                </a:solidFill>
              </a:rPr>
            </a:br>
            <a:r>
              <a:rPr lang="en" sz="7200" dirty="0">
                <a:solidFill>
                  <a:schemeClr val="bg1">
                    <a:lumMod val="50000"/>
                  </a:schemeClr>
                </a:solidFill>
              </a:rPr>
              <a:t> </a:t>
            </a:r>
            <a:r>
              <a:rPr lang="en" sz="7200" dirty="0">
                <a:solidFill>
                  <a:schemeClr val="bg1">
                    <a:lumMod val="75000"/>
                  </a:schemeClr>
                </a:solidFill>
              </a:rPr>
              <a:t>SSIM</a:t>
            </a:r>
            <a:endParaRPr sz="7200" i="1" dirty="0">
              <a:solidFill>
                <a:schemeClr val="bg1">
                  <a:lumMod val="75000"/>
                </a:schemeClr>
              </a:solidFill>
            </a:endParaRPr>
          </a:p>
        </p:txBody>
      </p:sp>
    </p:spTree>
    <p:extLst>
      <p:ext uri="{BB962C8B-B14F-4D97-AF65-F5344CB8AC3E}">
        <p14:creationId xmlns:p14="http://schemas.microsoft.com/office/powerpoint/2010/main" val="334643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SSIM</a:t>
            </a:r>
            <a:endParaRPr dirty="0"/>
          </a:p>
        </p:txBody>
      </p:sp>
      <p:pic>
        <p:nvPicPr>
          <p:cNvPr id="2050" name="Picture 2">
            <a:extLst>
              <a:ext uri="{FF2B5EF4-FFF2-40B4-BE49-F238E27FC236}">
                <a16:creationId xmlns:a16="http://schemas.microsoft.com/office/drawing/2014/main" id="{EE924B0C-E749-B783-E4AE-624BC981A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033" y="1616491"/>
            <a:ext cx="10077934" cy="4492333"/>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Content Placeholder 2">
            <a:extLst>
              <a:ext uri="{FF2B5EF4-FFF2-40B4-BE49-F238E27FC236}">
                <a16:creationId xmlns:a16="http://schemas.microsoft.com/office/drawing/2014/main" id="{70AB17B2-4E3A-01DF-CA74-68032B05086D}"/>
              </a:ext>
            </a:extLst>
          </p:cNvPr>
          <p:cNvSpPr txBox="1">
            <a:spLocks/>
          </p:cNvSpPr>
          <p:nvPr/>
        </p:nvSpPr>
        <p:spPr>
          <a:xfrm>
            <a:off x="7473821" y="2102116"/>
            <a:ext cx="3281492" cy="538930"/>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800"/>
              <a:buFont typeface="DM Sans"/>
              <a:buNone/>
              <a:defRPr sz="1800" b="1" i="0" u="none" strike="noStrike" cap="none">
                <a:solidFill>
                  <a:schemeClr val="dk2"/>
                </a:solidFill>
                <a:latin typeface="DM Sans"/>
                <a:ea typeface="DM Sans"/>
                <a:cs typeface="DM Sans"/>
                <a:sym typeface="DM Sans"/>
              </a:defRPr>
            </a:lvl9pPr>
          </a:lstStyle>
          <a:p>
            <a:r>
              <a:rPr lang="it-IT">
                <a:solidFill>
                  <a:srgbClr val="C00000"/>
                </a:solidFill>
                <a:latin typeface="CMMI10"/>
              </a:rPr>
              <a:t>S</a:t>
            </a:r>
            <a:r>
              <a:rPr lang="it-IT">
                <a:solidFill>
                  <a:srgbClr val="C00000"/>
                </a:solidFill>
                <a:latin typeface="CMR10"/>
              </a:rPr>
              <a:t>(</a:t>
            </a:r>
            <a:r>
              <a:rPr lang="it-IT">
                <a:solidFill>
                  <a:srgbClr val="C00000"/>
                </a:solidFill>
                <a:latin typeface="CMBX10"/>
              </a:rPr>
              <a:t>x</a:t>
            </a:r>
            <a:r>
              <a:rPr lang="it-IT">
                <a:solidFill>
                  <a:srgbClr val="C00000"/>
                </a:solidFill>
                <a:latin typeface="CMMI10"/>
              </a:rPr>
              <a:t>, </a:t>
            </a:r>
            <a:r>
              <a:rPr lang="it-IT">
                <a:solidFill>
                  <a:srgbClr val="C00000"/>
                </a:solidFill>
                <a:latin typeface="CMBX10"/>
              </a:rPr>
              <a:t>y</a:t>
            </a:r>
            <a:r>
              <a:rPr lang="it-IT">
                <a:solidFill>
                  <a:srgbClr val="C00000"/>
                </a:solidFill>
                <a:latin typeface="CMR10"/>
              </a:rPr>
              <a:t>) = </a:t>
            </a:r>
            <a:r>
              <a:rPr lang="it-IT">
                <a:solidFill>
                  <a:srgbClr val="C00000"/>
                </a:solidFill>
                <a:latin typeface="CMMI10"/>
              </a:rPr>
              <a:t>f</a:t>
            </a:r>
            <a:r>
              <a:rPr lang="it-IT">
                <a:solidFill>
                  <a:srgbClr val="C00000"/>
                </a:solidFill>
                <a:latin typeface="CMR10"/>
              </a:rPr>
              <a:t>(</a:t>
            </a:r>
            <a:r>
              <a:rPr lang="it-IT">
                <a:solidFill>
                  <a:srgbClr val="C00000"/>
                </a:solidFill>
                <a:latin typeface="CMMI10"/>
              </a:rPr>
              <a:t>l</a:t>
            </a:r>
            <a:r>
              <a:rPr lang="it-IT">
                <a:solidFill>
                  <a:srgbClr val="C00000"/>
                </a:solidFill>
                <a:latin typeface="CMR10"/>
              </a:rPr>
              <a:t>(</a:t>
            </a:r>
            <a:r>
              <a:rPr lang="it-IT">
                <a:solidFill>
                  <a:srgbClr val="C00000"/>
                </a:solidFill>
                <a:latin typeface="CMBX10"/>
              </a:rPr>
              <a:t>x</a:t>
            </a:r>
            <a:r>
              <a:rPr lang="it-IT">
                <a:solidFill>
                  <a:srgbClr val="C00000"/>
                </a:solidFill>
                <a:latin typeface="CMMI10"/>
              </a:rPr>
              <a:t>, </a:t>
            </a:r>
            <a:r>
              <a:rPr lang="it-IT">
                <a:solidFill>
                  <a:srgbClr val="C00000"/>
                </a:solidFill>
                <a:latin typeface="CMBX10"/>
              </a:rPr>
              <a:t>y</a:t>
            </a:r>
            <a:r>
              <a:rPr lang="it-IT">
                <a:solidFill>
                  <a:srgbClr val="C00000"/>
                </a:solidFill>
                <a:latin typeface="CMR10"/>
              </a:rPr>
              <a:t>)</a:t>
            </a:r>
            <a:r>
              <a:rPr lang="it-IT">
                <a:solidFill>
                  <a:srgbClr val="C00000"/>
                </a:solidFill>
                <a:latin typeface="CMMI10"/>
              </a:rPr>
              <a:t>, c</a:t>
            </a:r>
            <a:r>
              <a:rPr lang="it-IT">
                <a:solidFill>
                  <a:srgbClr val="C00000"/>
                </a:solidFill>
                <a:latin typeface="CMR10"/>
              </a:rPr>
              <a:t>(</a:t>
            </a:r>
            <a:r>
              <a:rPr lang="it-IT">
                <a:solidFill>
                  <a:srgbClr val="C00000"/>
                </a:solidFill>
                <a:latin typeface="CMBX10"/>
              </a:rPr>
              <a:t>x</a:t>
            </a:r>
            <a:r>
              <a:rPr lang="it-IT">
                <a:solidFill>
                  <a:srgbClr val="C00000"/>
                </a:solidFill>
                <a:latin typeface="CMMI10"/>
              </a:rPr>
              <a:t>, </a:t>
            </a:r>
            <a:r>
              <a:rPr lang="it-IT">
                <a:solidFill>
                  <a:srgbClr val="C00000"/>
                </a:solidFill>
                <a:latin typeface="CMBX10"/>
              </a:rPr>
              <a:t>y</a:t>
            </a:r>
            <a:r>
              <a:rPr lang="it-IT">
                <a:solidFill>
                  <a:srgbClr val="C00000"/>
                </a:solidFill>
                <a:latin typeface="CMR10"/>
              </a:rPr>
              <a:t>)</a:t>
            </a:r>
            <a:r>
              <a:rPr lang="it-IT">
                <a:solidFill>
                  <a:srgbClr val="C00000"/>
                </a:solidFill>
                <a:latin typeface="CMMI10"/>
              </a:rPr>
              <a:t>, s</a:t>
            </a:r>
            <a:r>
              <a:rPr lang="it-IT">
                <a:solidFill>
                  <a:srgbClr val="C00000"/>
                </a:solidFill>
                <a:latin typeface="CMR10"/>
              </a:rPr>
              <a:t>(</a:t>
            </a:r>
            <a:r>
              <a:rPr lang="it-IT">
                <a:solidFill>
                  <a:srgbClr val="C00000"/>
                </a:solidFill>
                <a:latin typeface="CMBX10"/>
              </a:rPr>
              <a:t>x</a:t>
            </a:r>
            <a:r>
              <a:rPr lang="it-IT">
                <a:solidFill>
                  <a:srgbClr val="C00000"/>
                </a:solidFill>
                <a:latin typeface="CMMI10"/>
              </a:rPr>
              <a:t>, </a:t>
            </a:r>
            <a:r>
              <a:rPr lang="it-IT">
                <a:solidFill>
                  <a:srgbClr val="C00000"/>
                </a:solidFill>
                <a:latin typeface="CMBX10"/>
              </a:rPr>
              <a:t>y</a:t>
            </a:r>
            <a:r>
              <a:rPr lang="it-IT">
                <a:solidFill>
                  <a:srgbClr val="C00000"/>
                </a:solidFill>
                <a:latin typeface="CMR10"/>
              </a:rPr>
              <a:t>)) </a:t>
            </a:r>
            <a:endParaRPr lang="it-IT" sz="1600" dirty="0">
              <a:solidFill>
                <a:srgbClr val="C00000"/>
              </a:solidFill>
            </a:endParaRPr>
          </a:p>
        </p:txBody>
      </p:sp>
      <p:sp>
        <p:nvSpPr>
          <p:cNvPr id="4" name="Google Shape;762;p24">
            <a:extLst>
              <a:ext uri="{FF2B5EF4-FFF2-40B4-BE49-F238E27FC236}">
                <a16:creationId xmlns:a16="http://schemas.microsoft.com/office/drawing/2014/main" id="{1624BEF5-B109-58AC-8E9F-7DF4EA39E670}"/>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5" name="Google Shape;775;p25">
            <a:extLst>
              <a:ext uri="{FF2B5EF4-FFF2-40B4-BE49-F238E27FC236}">
                <a16:creationId xmlns:a16="http://schemas.microsoft.com/office/drawing/2014/main" id="{B5BC59B2-79D8-E1EA-0DC0-1AC2FF664179}"/>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6" name="Connettore 1 5">
            <a:extLst>
              <a:ext uri="{FF2B5EF4-FFF2-40B4-BE49-F238E27FC236}">
                <a16:creationId xmlns:a16="http://schemas.microsoft.com/office/drawing/2014/main" id="{1AFD92DD-6910-D389-8E38-C7AAAF95E156}"/>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639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1805516"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SSIM</a:t>
            </a:r>
            <a:endParaRPr i="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0B44632-B889-131F-9607-935A27405B30}"/>
                  </a:ext>
                </a:extLst>
              </p:cNvPr>
              <p:cNvSpPr txBox="1"/>
              <p:nvPr/>
            </p:nvSpPr>
            <p:spPr>
              <a:xfrm>
                <a:off x="488797" y="2362556"/>
                <a:ext cx="5607203" cy="3369320"/>
              </a:xfrm>
              <a:prstGeom prst="rect">
                <a:avLst/>
              </a:prstGeom>
              <a:noFill/>
            </p:spPr>
            <p:txBody>
              <a:bodyPr wrap="square">
                <a:spAutoFit/>
              </a:bodyPr>
              <a:lstStyle/>
              <a:p>
                <a:pPr>
                  <a:lnSpc>
                    <a:spcPct val="150000"/>
                  </a:lnSpc>
                </a:pPr>
                <a:r>
                  <a:rPr lang="it-IT" sz="2000" dirty="0">
                    <a:solidFill>
                      <a:schemeClr val="bg1">
                        <a:lumMod val="20000"/>
                        <a:lumOff val="80000"/>
                      </a:schemeClr>
                    </a:solidFill>
                    <a:latin typeface="DM Sans" pitchFamily="2" charset="0"/>
                  </a:rPr>
                  <a:t>La SSIM è composta dai seguenti contributi:</a:t>
                </a:r>
                <a:endParaRPr lang="it-IT" sz="2000" i="1" dirty="0">
                  <a:solidFill>
                    <a:schemeClr val="bg1">
                      <a:lumMod val="20000"/>
                      <a:lumOff val="80000"/>
                    </a:schemeClr>
                  </a:solidFill>
                  <a:latin typeface="DM Sans" pitchFamily="2" charset="0"/>
                </a:endParaRPr>
              </a:p>
              <a:p>
                <a:pPr marL="342900" indent="-342900">
                  <a:lnSpc>
                    <a:spcPct val="150000"/>
                  </a:lnSpc>
                  <a:buClr>
                    <a:schemeClr val="bg1">
                      <a:lumMod val="20000"/>
                      <a:lumOff val="80000"/>
                    </a:schemeClr>
                  </a:buClr>
                  <a:buFont typeface="Arial" panose="020B0604020202020204" pitchFamily="34" charset="0"/>
                  <a:buChar char="•"/>
                </a:pPr>
                <a14:m>
                  <m:oMath xmlns:m="http://schemas.openxmlformats.org/officeDocument/2006/math">
                    <m:r>
                      <m:rPr>
                        <m:sty m:val="p"/>
                      </m:rPr>
                      <a:rPr lang="it-IT" sz="2400" i="1">
                        <a:solidFill>
                          <a:schemeClr val="bg1">
                            <a:lumMod val="20000"/>
                            <a:lumOff val="80000"/>
                          </a:schemeClr>
                        </a:solidFill>
                        <a:latin typeface="Cambria Math" panose="02040503050406030204" pitchFamily="18" charset="0"/>
                      </a:rPr>
                      <m:t>l</m:t>
                    </m:r>
                    <m:d>
                      <m:dPr>
                        <m:ctrlPr>
                          <a:rPr lang="it-IT" sz="2400" b="0" i="1" smtClean="0">
                            <a:solidFill>
                              <a:schemeClr val="bg1">
                                <a:lumMod val="20000"/>
                                <a:lumOff val="80000"/>
                              </a:schemeClr>
                            </a:solidFill>
                            <a:latin typeface="Cambria Math" panose="02040503050406030204" pitchFamily="18" charset="0"/>
                          </a:rPr>
                        </m:ctrlPr>
                      </m:dPr>
                      <m:e>
                        <m:r>
                          <a:rPr lang="it-IT" sz="2400" b="0" i="1" smtClean="0">
                            <a:solidFill>
                              <a:schemeClr val="bg1">
                                <a:lumMod val="20000"/>
                                <a:lumOff val="80000"/>
                              </a:schemeClr>
                            </a:solidFill>
                            <a:latin typeface="Cambria Math" panose="02040503050406030204" pitchFamily="18" charset="0"/>
                          </a:rPr>
                          <m:t>𝑥</m:t>
                        </m:r>
                        <m:r>
                          <a:rPr lang="it-IT" sz="2400" b="0" i="1" smtClean="0">
                            <a:solidFill>
                              <a:schemeClr val="bg1">
                                <a:lumMod val="20000"/>
                                <a:lumOff val="80000"/>
                              </a:schemeClr>
                            </a:solidFill>
                            <a:latin typeface="Cambria Math" panose="02040503050406030204" pitchFamily="18" charset="0"/>
                          </a:rPr>
                          <m:t>,</m:t>
                        </m:r>
                        <m:r>
                          <a:rPr lang="it-IT" sz="2400" b="0" i="1" smtClean="0">
                            <a:solidFill>
                              <a:schemeClr val="bg1">
                                <a:lumMod val="20000"/>
                                <a:lumOff val="80000"/>
                              </a:schemeClr>
                            </a:solidFill>
                            <a:latin typeface="Cambria Math" panose="02040503050406030204" pitchFamily="18" charset="0"/>
                          </a:rPr>
                          <m:t>𝑦</m:t>
                        </m:r>
                      </m:e>
                    </m:d>
                    <m:r>
                      <a:rPr lang="it-IT" sz="2400" b="0" i="1" smtClean="0">
                        <a:solidFill>
                          <a:schemeClr val="bg1">
                            <a:lumMod val="20000"/>
                            <a:lumOff val="80000"/>
                          </a:schemeClr>
                        </a:solidFill>
                        <a:latin typeface="Cambria Math" panose="02040503050406030204" pitchFamily="18" charset="0"/>
                      </a:rPr>
                      <m:t>=</m:t>
                    </m:r>
                    <m:f>
                      <m:fPr>
                        <m:ctrlPr>
                          <a:rPr lang="en-US" sz="2400" b="0" i="1" smtClean="0">
                            <a:solidFill>
                              <a:schemeClr val="bg1">
                                <a:lumMod val="20000"/>
                                <a:lumOff val="80000"/>
                              </a:schemeClr>
                            </a:solidFill>
                            <a:latin typeface="Cambria Math" panose="02040503050406030204" pitchFamily="18" charset="0"/>
                          </a:rPr>
                        </m:ctrlPr>
                      </m:fPr>
                      <m:num>
                        <m:r>
                          <a:rPr lang="it-IT" sz="2400" i="1">
                            <a:solidFill>
                              <a:schemeClr val="bg1">
                                <a:lumMod val="20000"/>
                                <a:lumOff val="80000"/>
                              </a:schemeClr>
                            </a:solidFill>
                            <a:latin typeface="Cambria Math" panose="02040503050406030204" pitchFamily="18" charset="0"/>
                          </a:rPr>
                          <m:t>2</m:t>
                        </m:r>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µ</m:t>
                            </m:r>
                          </m:e>
                          <m:sub>
                            <m:r>
                              <a:rPr lang="it-IT" sz="2400" b="0" i="1" smtClean="0">
                                <a:solidFill>
                                  <a:schemeClr val="bg1">
                                    <a:lumMod val="20000"/>
                                    <a:lumOff val="80000"/>
                                  </a:schemeClr>
                                </a:solidFill>
                                <a:latin typeface="Cambria Math" panose="02040503050406030204" pitchFamily="18" charset="0"/>
                              </a:rPr>
                              <m:t>𝑥</m:t>
                            </m:r>
                          </m:sub>
                        </m:sSub>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µ</m:t>
                            </m:r>
                          </m:e>
                          <m:sub>
                            <m:r>
                              <a:rPr lang="it-IT" sz="2400" b="0" i="1" smtClean="0">
                                <a:solidFill>
                                  <a:schemeClr val="bg1">
                                    <a:lumMod val="20000"/>
                                    <a:lumOff val="80000"/>
                                  </a:schemeClr>
                                </a:solidFill>
                                <a:latin typeface="Cambria Math" panose="02040503050406030204" pitchFamily="18" charset="0"/>
                              </a:rPr>
                              <m:t>𝑦</m:t>
                            </m:r>
                          </m:sub>
                        </m:sSub>
                        <m:r>
                          <a:rPr lang="it-IT" sz="2400" b="0" i="1" smtClean="0">
                            <a:solidFill>
                              <a:schemeClr val="bg1">
                                <a:lumMod val="20000"/>
                                <a:lumOff val="80000"/>
                              </a:schemeClr>
                            </a:solidFill>
                            <a:latin typeface="Cambria Math" panose="02040503050406030204" pitchFamily="18" charset="0"/>
                          </a:rPr>
                          <m:t>+</m:t>
                        </m:r>
                        <m:sSub>
                          <m:sSubPr>
                            <m:ctrlPr>
                              <a:rPr lang="pt-BR" sz="2400" i="1">
                                <a:solidFill>
                                  <a:schemeClr val="bg1">
                                    <a:lumMod val="20000"/>
                                    <a:lumOff val="80000"/>
                                  </a:schemeClr>
                                </a:solidFill>
                                <a:latin typeface="Cambria Math" panose="02040503050406030204" pitchFamily="18" charset="0"/>
                              </a:rPr>
                            </m:ctrlPr>
                          </m:sSubPr>
                          <m:e>
                            <m:r>
                              <a:rPr lang="it-IT" sz="2400" b="0" i="1" smtClean="0">
                                <a:solidFill>
                                  <a:schemeClr val="bg1">
                                    <a:lumMod val="20000"/>
                                    <a:lumOff val="80000"/>
                                  </a:schemeClr>
                                </a:solidFill>
                                <a:latin typeface="Cambria Math" panose="02040503050406030204" pitchFamily="18" charset="0"/>
                              </a:rPr>
                              <m:t>𝑐</m:t>
                            </m:r>
                          </m:e>
                          <m:sub>
                            <m:r>
                              <a:rPr lang="it-IT" sz="2400" b="0" i="1" smtClean="0">
                                <a:solidFill>
                                  <a:schemeClr val="bg1">
                                    <a:lumMod val="20000"/>
                                    <a:lumOff val="80000"/>
                                  </a:schemeClr>
                                </a:solidFill>
                                <a:latin typeface="Cambria Math" panose="02040503050406030204" pitchFamily="18" charset="0"/>
                              </a:rPr>
                              <m:t>1</m:t>
                            </m:r>
                          </m:sub>
                        </m:sSub>
                      </m:num>
                      <m:den>
                        <m:sSup>
                          <m:sSupPr>
                            <m:ctrlPr>
                              <a:rPr lang="pt-BR" sz="2400" b="0" i="1" smtClean="0">
                                <a:solidFill>
                                  <a:schemeClr val="bg1">
                                    <a:lumMod val="20000"/>
                                    <a:lumOff val="80000"/>
                                  </a:schemeClr>
                                </a:solidFill>
                                <a:latin typeface="Cambria Math" panose="02040503050406030204" pitchFamily="18" charset="0"/>
                              </a:rPr>
                            </m:ctrlPr>
                          </m:sSupPr>
                          <m:e>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µ</m:t>
                                </m:r>
                              </m:e>
                              <m:sub>
                                <m:r>
                                  <a:rPr lang="it-IT" sz="2400" i="1">
                                    <a:solidFill>
                                      <a:schemeClr val="bg1">
                                        <a:lumMod val="20000"/>
                                        <a:lumOff val="80000"/>
                                      </a:schemeClr>
                                    </a:solidFill>
                                    <a:latin typeface="Cambria Math" panose="02040503050406030204" pitchFamily="18" charset="0"/>
                                  </a:rPr>
                                  <m:t>𝑥</m:t>
                                </m:r>
                              </m:sub>
                            </m:sSub>
                          </m:e>
                          <m:sup>
                            <m:r>
                              <a:rPr lang="pt-BR" sz="2400" b="0" i="1" smtClean="0">
                                <a:solidFill>
                                  <a:schemeClr val="bg1">
                                    <a:lumMod val="20000"/>
                                    <a:lumOff val="80000"/>
                                  </a:schemeClr>
                                </a:solidFill>
                                <a:latin typeface="Cambria Math" panose="02040503050406030204" pitchFamily="18" charset="0"/>
                              </a:rPr>
                              <m:t>2</m:t>
                            </m:r>
                          </m:sup>
                        </m:sSup>
                        <m:r>
                          <a:rPr lang="pt-BR" sz="2400" b="0" i="1" smtClean="0">
                            <a:solidFill>
                              <a:schemeClr val="bg1">
                                <a:lumMod val="20000"/>
                                <a:lumOff val="80000"/>
                              </a:schemeClr>
                            </a:solidFill>
                            <a:latin typeface="Cambria Math" panose="02040503050406030204" pitchFamily="18" charset="0"/>
                          </a:rPr>
                          <m:t>+</m:t>
                        </m:r>
                        <m:sSup>
                          <m:sSupPr>
                            <m:ctrlPr>
                              <a:rPr lang="pt-BR" sz="2400" i="1">
                                <a:solidFill>
                                  <a:schemeClr val="bg1">
                                    <a:lumMod val="20000"/>
                                    <a:lumOff val="80000"/>
                                  </a:schemeClr>
                                </a:solidFill>
                                <a:latin typeface="Cambria Math" panose="02040503050406030204" pitchFamily="18" charset="0"/>
                              </a:rPr>
                            </m:ctrlPr>
                          </m:sSupPr>
                          <m:e>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µ</m:t>
                                </m:r>
                              </m:e>
                              <m:sub>
                                <m:r>
                                  <a:rPr lang="it-IT" sz="2400" b="0" i="1" smtClean="0">
                                    <a:solidFill>
                                      <a:schemeClr val="bg1">
                                        <a:lumMod val="20000"/>
                                        <a:lumOff val="80000"/>
                                      </a:schemeClr>
                                    </a:solidFill>
                                    <a:latin typeface="Cambria Math" panose="02040503050406030204" pitchFamily="18" charset="0"/>
                                  </a:rPr>
                                  <m:t>𝑦</m:t>
                                </m:r>
                              </m:sub>
                            </m:sSub>
                          </m:e>
                          <m:sup>
                            <m:r>
                              <a:rPr lang="pt-BR" sz="2400" i="1">
                                <a:solidFill>
                                  <a:schemeClr val="bg1">
                                    <a:lumMod val="20000"/>
                                    <a:lumOff val="80000"/>
                                  </a:schemeClr>
                                </a:solidFill>
                                <a:latin typeface="Cambria Math" panose="02040503050406030204" pitchFamily="18" charset="0"/>
                              </a:rPr>
                              <m:t>2</m:t>
                            </m:r>
                          </m:sup>
                        </m:sSup>
                        <m:r>
                          <a:rPr lang="it-IT" sz="2400" i="1">
                            <a:solidFill>
                              <a:schemeClr val="bg1">
                                <a:lumMod val="20000"/>
                                <a:lumOff val="80000"/>
                              </a:schemeClr>
                            </a:solidFill>
                            <a:latin typeface="Cambria Math" panose="02040503050406030204" pitchFamily="18" charset="0"/>
                          </a:rPr>
                          <m:t>+</m:t>
                        </m:r>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𝑐</m:t>
                            </m:r>
                          </m:e>
                          <m:sub>
                            <m:r>
                              <a:rPr lang="it-IT" sz="2400" i="1">
                                <a:solidFill>
                                  <a:schemeClr val="bg1">
                                    <a:lumMod val="20000"/>
                                    <a:lumOff val="80000"/>
                                  </a:schemeClr>
                                </a:solidFill>
                                <a:latin typeface="Cambria Math" panose="02040503050406030204" pitchFamily="18" charset="0"/>
                              </a:rPr>
                              <m:t>1</m:t>
                            </m:r>
                          </m:sub>
                        </m:sSub>
                      </m:den>
                    </m:f>
                  </m:oMath>
                </a14:m>
                <a:endParaRPr lang="it-IT" sz="2400" dirty="0">
                  <a:solidFill>
                    <a:schemeClr val="bg1">
                      <a:lumMod val="20000"/>
                      <a:lumOff val="80000"/>
                    </a:schemeClr>
                  </a:solidFill>
                  <a:latin typeface="DM Sans" pitchFamily="2" charset="0"/>
                </a:endParaRPr>
              </a:p>
              <a:p>
                <a:pPr marL="342900" indent="-342900">
                  <a:lnSpc>
                    <a:spcPct val="150000"/>
                  </a:lnSpc>
                  <a:buClr>
                    <a:schemeClr val="bg1">
                      <a:lumMod val="20000"/>
                      <a:lumOff val="80000"/>
                    </a:schemeClr>
                  </a:buClr>
                  <a:buFont typeface="Arial" panose="020B0604020202020204" pitchFamily="34" charset="0"/>
                  <a:buChar char="•"/>
                </a:pPr>
                <a14:m>
                  <m:oMath xmlns:m="http://schemas.openxmlformats.org/officeDocument/2006/math">
                    <m:r>
                      <m:rPr>
                        <m:sty m:val="p"/>
                      </m:rPr>
                      <a:rPr lang="it-IT" sz="2400" i="1">
                        <a:solidFill>
                          <a:schemeClr val="bg1">
                            <a:lumMod val="20000"/>
                            <a:lumOff val="80000"/>
                          </a:schemeClr>
                        </a:solidFill>
                        <a:latin typeface="Cambria Math" panose="02040503050406030204" pitchFamily="18" charset="0"/>
                      </a:rPr>
                      <m:t>c</m:t>
                    </m:r>
                    <m:d>
                      <m:dPr>
                        <m:ctrlPr>
                          <a:rPr lang="it-IT" sz="2400" b="0" i="1" smtClean="0">
                            <a:solidFill>
                              <a:schemeClr val="bg1">
                                <a:lumMod val="20000"/>
                                <a:lumOff val="80000"/>
                              </a:schemeClr>
                            </a:solidFill>
                            <a:latin typeface="Cambria Math" panose="02040503050406030204" pitchFamily="18" charset="0"/>
                          </a:rPr>
                        </m:ctrlPr>
                      </m:dPr>
                      <m:e>
                        <m:r>
                          <a:rPr lang="it-IT" sz="2400" b="0" i="1" smtClean="0">
                            <a:solidFill>
                              <a:schemeClr val="bg1">
                                <a:lumMod val="20000"/>
                                <a:lumOff val="80000"/>
                              </a:schemeClr>
                            </a:solidFill>
                            <a:latin typeface="Cambria Math" panose="02040503050406030204" pitchFamily="18" charset="0"/>
                          </a:rPr>
                          <m:t>𝑥</m:t>
                        </m:r>
                        <m:r>
                          <a:rPr lang="it-IT" sz="2400" b="0" i="1" smtClean="0">
                            <a:solidFill>
                              <a:schemeClr val="bg1">
                                <a:lumMod val="20000"/>
                                <a:lumOff val="80000"/>
                              </a:schemeClr>
                            </a:solidFill>
                            <a:latin typeface="Cambria Math" panose="02040503050406030204" pitchFamily="18" charset="0"/>
                          </a:rPr>
                          <m:t>,</m:t>
                        </m:r>
                        <m:r>
                          <a:rPr lang="it-IT" sz="2400" b="0" i="1" smtClean="0">
                            <a:solidFill>
                              <a:schemeClr val="bg1">
                                <a:lumMod val="20000"/>
                                <a:lumOff val="80000"/>
                              </a:schemeClr>
                            </a:solidFill>
                            <a:latin typeface="Cambria Math" panose="02040503050406030204" pitchFamily="18" charset="0"/>
                          </a:rPr>
                          <m:t>𝑦</m:t>
                        </m:r>
                      </m:e>
                    </m:d>
                    <m:r>
                      <a:rPr lang="it-IT" sz="2400" b="0" i="1" smtClean="0">
                        <a:solidFill>
                          <a:schemeClr val="bg1">
                            <a:lumMod val="20000"/>
                            <a:lumOff val="80000"/>
                          </a:schemeClr>
                        </a:solidFill>
                        <a:latin typeface="Cambria Math" panose="02040503050406030204" pitchFamily="18" charset="0"/>
                      </a:rPr>
                      <m:t>=</m:t>
                    </m:r>
                    <m:f>
                      <m:fPr>
                        <m:ctrlPr>
                          <a:rPr lang="en-US" sz="2400" b="0" i="1" smtClean="0">
                            <a:solidFill>
                              <a:schemeClr val="bg1">
                                <a:lumMod val="20000"/>
                                <a:lumOff val="80000"/>
                              </a:schemeClr>
                            </a:solidFill>
                            <a:latin typeface="Cambria Math" panose="02040503050406030204" pitchFamily="18" charset="0"/>
                          </a:rPr>
                        </m:ctrlPr>
                      </m:fPr>
                      <m:num>
                        <m:r>
                          <a:rPr lang="it-IT" sz="2400" i="1">
                            <a:solidFill>
                              <a:schemeClr val="bg1">
                                <a:lumMod val="20000"/>
                                <a:lumOff val="80000"/>
                              </a:schemeClr>
                            </a:solidFill>
                            <a:latin typeface="Cambria Math" panose="02040503050406030204" pitchFamily="18" charset="0"/>
                          </a:rPr>
                          <m:t>2</m:t>
                        </m:r>
                        <m:sSub>
                          <m:sSubPr>
                            <m:ctrlPr>
                              <a:rPr lang="pt-BR" sz="2400" i="1">
                                <a:solidFill>
                                  <a:schemeClr val="bg1">
                                    <a:lumMod val="20000"/>
                                    <a:lumOff val="80000"/>
                                  </a:schemeClr>
                                </a:solidFill>
                                <a:latin typeface="Cambria Math" panose="02040503050406030204" pitchFamily="18" charset="0"/>
                              </a:rPr>
                            </m:ctrlPr>
                          </m:sSubPr>
                          <m:e>
                            <m:r>
                              <a:rPr lang="it-IT" sz="2400" i="1" smtClean="0">
                                <a:solidFill>
                                  <a:schemeClr val="bg1">
                                    <a:lumMod val="20000"/>
                                    <a:lumOff val="80000"/>
                                  </a:schemeClr>
                                </a:solidFill>
                                <a:latin typeface="Cambria Math" panose="02040503050406030204" pitchFamily="18" charset="0"/>
                              </a:rPr>
                              <m:t>𝜎</m:t>
                            </m:r>
                          </m:e>
                          <m:sub>
                            <m:r>
                              <a:rPr lang="it-IT" sz="2400" b="0" i="1" smtClean="0">
                                <a:solidFill>
                                  <a:schemeClr val="bg1">
                                    <a:lumMod val="20000"/>
                                    <a:lumOff val="80000"/>
                                  </a:schemeClr>
                                </a:solidFill>
                                <a:latin typeface="Cambria Math" panose="02040503050406030204" pitchFamily="18" charset="0"/>
                              </a:rPr>
                              <m:t>𝑥</m:t>
                            </m:r>
                          </m:sub>
                        </m:sSub>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𝜎</m:t>
                            </m:r>
                          </m:e>
                          <m:sub>
                            <m:r>
                              <a:rPr lang="it-IT" sz="2400" b="0" i="1" smtClean="0">
                                <a:solidFill>
                                  <a:schemeClr val="bg1">
                                    <a:lumMod val="20000"/>
                                    <a:lumOff val="80000"/>
                                  </a:schemeClr>
                                </a:solidFill>
                                <a:latin typeface="Cambria Math" panose="02040503050406030204" pitchFamily="18" charset="0"/>
                              </a:rPr>
                              <m:t>𝑦</m:t>
                            </m:r>
                          </m:sub>
                        </m:sSub>
                        <m:r>
                          <a:rPr lang="it-IT" sz="2400" b="0" i="1" smtClean="0">
                            <a:solidFill>
                              <a:schemeClr val="bg1">
                                <a:lumMod val="20000"/>
                                <a:lumOff val="80000"/>
                              </a:schemeClr>
                            </a:solidFill>
                            <a:latin typeface="Cambria Math" panose="02040503050406030204" pitchFamily="18" charset="0"/>
                          </a:rPr>
                          <m:t>+</m:t>
                        </m:r>
                        <m:sSub>
                          <m:sSubPr>
                            <m:ctrlPr>
                              <a:rPr lang="pt-BR" sz="2400" i="1">
                                <a:solidFill>
                                  <a:schemeClr val="bg1">
                                    <a:lumMod val="20000"/>
                                    <a:lumOff val="80000"/>
                                  </a:schemeClr>
                                </a:solidFill>
                                <a:latin typeface="Cambria Math" panose="02040503050406030204" pitchFamily="18" charset="0"/>
                              </a:rPr>
                            </m:ctrlPr>
                          </m:sSubPr>
                          <m:e>
                            <m:r>
                              <a:rPr lang="it-IT" sz="2400" b="0" i="1" smtClean="0">
                                <a:solidFill>
                                  <a:schemeClr val="bg1">
                                    <a:lumMod val="20000"/>
                                    <a:lumOff val="80000"/>
                                  </a:schemeClr>
                                </a:solidFill>
                                <a:latin typeface="Cambria Math" panose="02040503050406030204" pitchFamily="18" charset="0"/>
                              </a:rPr>
                              <m:t>𝑐</m:t>
                            </m:r>
                          </m:e>
                          <m:sub>
                            <m:r>
                              <a:rPr lang="it-IT" sz="2400" b="0" i="1" smtClean="0">
                                <a:solidFill>
                                  <a:schemeClr val="bg1">
                                    <a:lumMod val="20000"/>
                                    <a:lumOff val="80000"/>
                                  </a:schemeClr>
                                </a:solidFill>
                                <a:latin typeface="Cambria Math" panose="02040503050406030204" pitchFamily="18" charset="0"/>
                              </a:rPr>
                              <m:t>2</m:t>
                            </m:r>
                          </m:sub>
                        </m:sSub>
                      </m:num>
                      <m:den>
                        <m:sSup>
                          <m:sSupPr>
                            <m:ctrlPr>
                              <a:rPr lang="pt-BR" sz="2400" b="0" i="1" smtClean="0">
                                <a:solidFill>
                                  <a:schemeClr val="bg1">
                                    <a:lumMod val="20000"/>
                                    <a:lumOff val="80000"/>
                                  </a:schemeClr>
                                </a:solidFill>
                                <a:latin typeface="Cambria Math" panose="02040503050406030204" pitchFamily="18" charset="0"/>
                              </a:rPr>
                            </m:ctrlPr>
                          </m:sSupPr>
                          <m:e>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𝜎</m:t>
                                </m:r>
                              </m:e>
                              <m:sub>
                                <m:r>
                                  <a:rPr lang="it-IT" sz="2400" i="1">
                                    <a:solidFill>
                                      <a:schemeClr val="bg1">
                                        <a:lumMod val="20000"/>
                                        <a:lumOff val="80000"/>
                                      </a:schemeClr>
                                    </a:solidFill>
                                    <a:latin typeface="Cambria Math" panose="02040503050406030204" pitchFamily="18" charset="0"/>
                                  </a:rPr>
                                  <m:t>𝑥</m:t>
                                </m:r>
                              </m:sub>
                            </m:sSub>
                          </m:e>
                          <m:sup>
                            <m:r>
                              <a:rPr lang="pt-BR" sz="2400" b="0" i="1" smtClean="0">
                                <a:solidFill>
                                  <a:schemeClr val="bg1">
                                    <a:lumMod val="20000"/>
                                    <a:lumOff val="80000"/>
                                  </a:schemeClr>
                                </a:solidFill>
                                <a:latin typeface="Cambria Math" panose="02040503050406030204" pitchFamily="18" charset="0"/>
                              </a:rPr>
                              <m:t>2</m:t>
                            </m:r>
                          </m:sup>
                        </m:sSup>
                        <m:r>
                          <a:rPr lang="pt-BR" sz="2400" b="0" i="1" smtClean="0">
                            <a:solidFill>
                              <a:schemeClr val="bg1">
                                <a:lumMod val="20000"/>
                                <a:lumOff val="80000"/>
                              </a:schemeClr>
                            </a:solidFill>
                            <a:latin typeface="Cambria Math" panose="02040503050406030204" pitchFamily="18" charset="0"/>
                          </a:rPr>
                          <m:t>+</m:t>
                        </m:r>
                        <m:sSup>
                          <m:sSupPr>
                            <m:ctrlPr>
                              <a:rPr lang="pt-BR" sz="2400" i="1">
                                <a:solidFill>
                                  <a:schemeClr val="bg1">
                                    <a:lumMod val="20000"/>
                                    <a:lumOff val="80000"/>
                                  </a:schemeClr>
                                </a:solidFill>
                                <a:latin typeface="Cambria Math" panose="02040503050406030204" pitchFamily="18" charset="0"/>
                              </a:rPr>
                            </m:ctrlPr>
                          </m:sSupPr>
                          <m:e>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𝜎</m:t>
                                </m:r>
                              </m:e>
                              <m:sub>
                                <m:r>
                                  <a:rPr lang="it-IT" sz="2400" b="0" i="1" smtClean="0">
                                    <a:solidFill>
                                      <a:schemeClr val="bg1">
                                        <a:lumMod val="20000"/>
                                        <a:lumOff val="80000"/>
                                      </a:schemeClr>
                                    </a:solidFill>
                                    <a:latin typeface="Cambria Math" panose="02040503050406030204" pitchFamily="18" charset="0"/>
                                  </a:rPr>
                                  <m:t>𝑦</m:t>
                                </m:r>
                              </m:sub>
                            </m:sSub>
                          </m:e>
                          <m:sup>
                            <m:r>
                              <a:rPr lang="pt-BR" sz="2400" i="1">
                                <a:solidFill>
                                  <a:schemeClr val="bg1">
                                    <a:lumMod val="20000"/>
                                    <a:lumOff val="80000"/>
                                  </a:schemeClr>
                                </a:solidFill>
                                <a:latin typeface="Cambria Math" panose="02040503050406030204" pitchFamily="18" charset="0"/>
                              </a:rPr>
                              <m:t>2</m:t>
                            </m:r>
                          </m:sup>
                        </m:sSup>
                        <m:r>
                          <a:rPr lang="it-IT" sz="2400" i="1">
                            <a:solidFill>
                              <a:schemeClr val="bg1">
                                <a:lumMod val="20000"/>
                                <a:lumOff val="80000"/>
                              </a:schemeClr>
                            </a:solidFill>
                            <a:latin typeface="Cambria Math" panose="02040503050406030204" pitchFamily="18" charset="0"/>
                          </a:rPr>
                          <m:t>+</m:t>
                        </m:r>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𝑐</m:t>
                            </m:r>
                          </m:e>
                          <m:sub>
                            <m:r>
                              <a:rPr lang="it-IT" sz="2400" b="0" i="1" smtClean="0">
                                <a:solidFill>
                                  <a:schemeClr val="bg1">
                                    <a:lumMod val="20000"/>
                                    <a:lumOff val="80000"/>
                                  </a:schemeClr>
                                </a:solidFill>
                                <a:latin typeface="Cambria Math" panose="02040503050406030204" pitchFamily="18" charset="0"/>
                              </a:rPr>
                              <m:t>2</m:t>
                            </m:r>
                          </m:sub>
                        </m:sSub>
                      </m:den>
                    </m:f>
                  </m:oMath>
                </a14:m>
                <a:endParaRPr lang="it-IT" sz="2400" dirty="0">
                  <a:solidFill>
                    <a:schemeClr val="bg1">
                      <a:lumMod val="20000"/>
                      <a:lumOff val="80000"/>
                    </a:schemeClr>
                  </a:solidFill>
                  <a:latin typeface="DM Sans" pitchFamily="2" charset="0"/>
                </a:endParaRPr>
              </a:p>
              <a:p>
                <a:pPr marL="342900" indent="-342900">
                  <a:lnSpc>
                    <a:spcPct val="150000"/>
                  </a:lnSpc>
                  <a:buClr>
                    <a:schemeClr val="bg1">
                      <a:lumMod val="20000"/>
                      <a:lumOff val="80000"/>
                    </a:schemeClr>
                  </a:buClr>
                  <a:buFont typeface="Arial" panose="020B0604020202020204" pitchFamily="34" charset="0"/>
                  <a:buChar char="•"/>
                </a:pPr>
                <a14:m>
                  <m:oMath xmlns:m="http://schemas.openxmlformats.org/officeDocument/2006/math">
                    <m:r>
                      <m:rPr>
                        <m:sty m:val="p"/>
                      </m:rPr>
                      <a:rPr lang="it-IT" sz="2400" i="1">
                        <a:solidFill>
                          <a:schemeClr val="bg1">
                            <a:lumMod val="20000"/>
                            <a:lumOff val="80000"/>
                          </a:schemeClr>
                        </a:solidFill>
                        <a:latin typeface="Cambria Math" panose="02040503050406030204" pitchFamily="18" charset="0"/>
                      </a:rPr>
                      <m:t>s</m:t>
                    </m:r>
                    <m:d>
                      <m:dPr>
                        <m:ctrlPr>
                          <a:rPr lang="it-IT" sz="2400" b="0" i="1" smtClean="0">
                            <a:solidFill>
                              <a:schemeClr val="bg1">
                                <a:lumMod val="20000"/>
                                <a:lumOff val="80000"/>
                              </a:schemeClr>
                            </a:solidFill>
                            <a:latin typeface="Cambria Math" panose="02040503050406030204" pitchFamily="18" charset="0"/>
                          </a:rPr>
                        </m:ctrlPr>
                      </m:dPr>
                      <m:e>
                        <m:r>
                          <a:rPr lang="it-IT" sz="2400" b="0" i="1" smtClean="0">
                            <a:solidFill>
                              <a:schemeClr val="bg1">
                                <a:lumMod val="20000"/>
                                <a:lumOff val="80000"/>
                              </a:schemeClr>
                            </a:solidFill>
                            <a:latin typeface="Cambria Math" panose="02040503050406030204" pitchFamily="18" charset="0"/>
                          </a:rPr>
                          <m:t>𝑥</m:t>
                        </m:r>
                        <m:r>
                          <a:rPr lang="it-IT" sz="2400" b="0" i="1" smtClean="0">
                            <a:solidFill>
                              <a:schemeClr val="bg1">
                                <a:lumMod val="20000"/>
                                <a:lumOff val="80000"/>
                              </a:schemeClr>
                            </a:solidFill>
                            <a:latin typeface="Cambria Math" panose="02040503050406030204" pitchFamily="18" charset="0"/>
                          </a:rPr>
                          <m:t>,</m:t>
                        </m:r>
                        <m:r>
                          <a:rPr lang="it-IT" sz="2400" b="0" i="1" smtClean="0">
                            <a:solidFill>
                              <a:schemeClr val="bg1">
                                <a:lumMod val="20000"/>
                                <a:lumOff val="80000"/>
                              </a:schemeClr>
                            </a:solidFill>
                            <a:latin typeface="Cambria Math" panose="02040503050406030204" pitchFamily="18" charset="0"/>
                          </a:rPr>
                          <m:t>𝑦</m:t>
                        </m:r>
                      </m:e>
                    </m:d>
                    <m:r>
                      <a:rPr lang="it-IT" sz="2400" b="0" i="1" smtClean="0">
                        <a:solidFill>
                          <a:schemeClr val="bg1">
                            <a:lumMod val="20000"/>
                            <a:lumOff val="80000"/>
                          </a:schemeClr>
                        </a:solidFill>
                        <a:latin typeface="Cambria Math" panose="02040503050406030204" pitchFamily="18" charset="0"/>
                      </a:rPr>
                      <m:t>=</m:t>
                    </m:r>
                    <m:f>
                      <m:fPr>
                        <m:ctrlPr>
                          <a:rPr lang="en-US" sz="2400" b="0" i="1" smtClean="0">
                            <a:solidFill>
                              <a:schemeClr val="bg1">
                                <a:lumMod val="20000"/>
                                <a:lumOff val="80000"/>
                              </a:schemeClr>
                            </a:solidFill>
                            <a:latin typeface="Cambria Math" panose="02040503050406030204" pitchFamily="18" charset="0"/>
                          </a:rPr>
                        </m:ctrlPr>
                      </m:fPr>
                      <m:num>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𝜎</m:t>
                            </m:r>
                          </m:e>
                          <m:sub>
                            <m:r>
                              <a:rPr lang="it-IT" sz="2400" i="1">
                                <a:solidFill>
                                  <a:schemeClr val="bg1">
                                    <a:lumMod val="20000"/>
                                    <a:lumOff val="80000"/>
                                  </a:schemeClr>
                                </a:solidFill>
                                <a:latin typeface="Cambria Math" panose="02040503050406030204" pitchFamily="18" charset="0"/>
                              </a:rPr>
                              <m:t>𝑥</m:t>
                            </m:r>
                            <m:r>
                              <a:rPr lang="it-IT" sz="2400" b="0" i="1" smtClean="0">
                                <a:solidFill>
                                  <a:schemeClr val="bg1">
                                    <a:lumMod val="20000"/>
                                    <a:lumOff val="80000"/>
                                  </a:schemeClr>
                                </a:solidFill>
                                <a:latin typeface="Cambria Math" panose="02040503050406030204" pitchFamily="18" charset="0"/>
                              </a:rPr>
                              <m:t>𝑦</m:t>
                            </m:r>
                          </m:sub>
                        </m:sSub>
                        <m:r>
                          <a:rPr lang="it-IT" sz="2400" b="0" i="1" smtClean="0">
                            <a:solidFill>
                              <a:schemeClr val="bg1">
                                <a:lumMod val="20000"/>
                                <a:lumOff val="80000"/>
                              </a:schemeClr>
                            </a:solidFill>
                            <a:latin typeface="Cambria Math" panose="02040503050406030204" pitchFamily="18" charset="0"/>
                          </a:rPr>
                          <m:t>+</m:t>
                        </m:r>
                        <m:sSub>
                          <m:sSubPr>
                            <m:ctrlPr>
                              <a:rPr lang="pt-BR" sz="2400" i="1">
                                <a:solidFill>
                                  <a:schemeClr val="bg1">
                                    <a:lumMod val="20000"/>
                                    <a:lumOff val="80000"/>
                                  </a:schemeClr>
                                </a:solidFill>
                                <a:latin typeface="Cambria Math" panose="02040503050406030204" pitchFamily="18" charset="0"/>
                              </a:rPr>
                            </m:ctrlPr>
                          </m:sSubPr>
                          <m:e>
                            <m:r>
                              <a:rPr lang="it-IT" sz="2400" b="0" i="1" smtClean="0">
                                <a:solidFill>
                                  <a:schemeClr val="bg1">
                                    <a:lumMod val="20000"/>
                                    <a:lumOff val="80000"/>
                                  </a:schemeClr>
                                </a:solidFill>
                                <a:latin typeface="Cambria Math" panose="02040503050406030204" pitchFamily="18" charset="0"/>
                              </a:rPr>
                              <m:t>𝑐</m:t>
                            </m:r>
                          </m:e>
                          <m:sub>
                            <m:r>
                              <a:rPr lang="it-IT" sz="2400" b="0" i="1" smtClean="0">
                                <a:solidFill>
                                  <a:schemeClr val="bg1">
                                    <a:lumMod val="20000"/>
                                    <a:lumOff val="80000"/>
                                  </a:schemeClr>
                                </a:solidFill>
                                <a:latin typeface="Cambria Math" panose="02040503050406030204" pitchFamily="18" charset="0"/>
                              </a:rPr>
                              <m:t>3</m:t>
                            </m:r>
                          </m:sub>
                        </m:sSub>
                      </m:num>
                      <m:den>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𝜎</m:t>
                            </m:r>
                          </m:e>
                          <m:sub>
                            <m:r>
                              <a:rPr lang="it-IT" sz="2400" i="1">
                                <a:solidFill>
                                  <a:schemeClr val="bg1">
                                    <a:lumMod val="20000"/>
                                    <a:lumOff val="80000"/>
                                  </a:schemeClr>
                                </a:solidFill>
                                <a:latin typeface="Cambria Math" panose="02040503050406030204" pitchFamily="18" charset="0"/>
                              </a:rPr>
                              <m:t>𝑥</m:t>
                            </m:r>
                          </m:sub>
                        </m:sSub>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𝜎</m:t>
                            </m:r>
                          </m:e>
                          <m:sub>
                            <m:r>
                              <a:rPr lang="it-IT" sz="2400" i="1">
                                <a:solidFill>
                                  <a:schemeClr val="bg1">
                                    <a:lumMod val="20000"/>
                                    <a:lumOff val="80000"/>
                                  </a:schemeClr>
                                </a:solidFill>
                                <a:latin typeface="Cambria Math" panose="02040503050406030204" pitchFamily="18" charset="0"/>
                              </a:rPr>
                              <m:t>𝑦</m:t>
                            </m:r>
                          </m:sub>
                        </m:sSub>
                        <m:r>
                          <a:rPr lang="it-IT" sz="2400" i="1">
                            <a:solidFill>
                              <a:schemeClr val="bg1">
                                <a:lumMod val="20000"/>
                                <a:lumOff val="80000"/>
                              </a:schemeClr>
                            </a:solidFill>
                            <a:latin typeface="Cambria Math" panose="02040503050406030204" pitchFamily="18" charset="0"/>
                          </a:rPr>
                          <m:t>+</m:t>
                        </m:r>
                        <m:sSub>
                          <m:sSubPr>
                            <m:ctrlPr>
                              <a:rPr lang="pt-BR" sz="2400" i="1">
                                <a:solidFill>
                                  <a:schemeClr val="bg1">
                                    <a:lumMod val="20000"/>
                                    <a:lumOff val="80000"/>
                                  </a:schemeClr>
                                </a:solidFill>
                                <a:latin typeface="Cambria Math" panose="02040503050406030204" pitchFamily="18" charset="0"/>
                              </a:rPr>
                            </m:ctrlPr>
                          </m:sSubPr>
                          <m:e>
                            <m:r>
                              <a:rPr lang="it-IT" sz="2400" i="1">
                                <a:solidFill>
                                  <a:schemeClr val="bg1">
                                    <a:lumMod val="20000"/>
                                    <a:lumOff val="80000"/>
                                  </a:schemeClr>
                                </a:solidFill>
                                <a:latin typeface="Cambria Math" panose="02040503050406030204" pitchFamily="18" charset="0"/>
                              </a:rPr>
                              <m:t>𝑐</m:t>
                            </m:r>
                          </m:e>
                          <m:sub>
                            <m:r>
                              <a:rPr lang="it-IT" sz="2400" b="0" i="1" smtClean="0">
                                <a:solidFill>
                                  <a:schemeClr val="bg1">
                                    <a:lumMod val="20000"/>
                                    <a:lumOff val="80000"/>
                                  </a:schemeClr>
                                </a:solidFill>
                                <a:latin typeface="Cambria Math" panose="02040503050406030204" pitchFamily="18" charset="0"/>
                              </a:rPr>
                              <m:t>3</m:t>
                            </m:r>
                          </m:sub>
                        </m:sSub>
                      </m:den>
                    </m:f>
                  </m:oMath>
                </a14:m>
                <a:endParaRPr lang="it-IT" sz="2000" dirty="0">
                  <a:solidFill>
                    <a:schemeClr val="bg1">
                      <a:lumMod val="20000"/>
                      <a:lumOff val="80000"/>
                    </a:schemeClr>
                  </a:solidFill>
                  <a:latin typeface="DM Sans" pitchFamily="2" charset="0"/>
                </a:endParaRPr>
              </a:p>
            </p:txBody>
          </p:sp>
        </mc:Choice>
        <mc:Fallback xmlns="">
          <p:sp>
            <p:nvSpPr>
              <p:cNvPr id="11" name="TextBox 10">
                <a:extLst>
                  <a:ext uri="{FF2B5EF4-FFF2-40B4-BE49-F238E27FC236}">
                    <a16:creationId xmlns:a16="http://schemas.microsoft.com/office/drawing/2014/main" id="{70B44632-B889-131F-9607-935A27405B30}"/>
                  </a:ext>
                </a:extLst>
              </p:cNvPr>
              <p:cNvSpPr txBox="1">
                <a:spLocks noRot="1" noChangeAspect="1" noMove="1" noResize="1" noEditPoints="1" noAdjustHandles="1" noChangeArrowheads="1" noChangeShapeType="1" noTextEdit="1"/>
              </p:cNvSpPr>
              <p:nvPr/>
            </p:nvSpPr>
            <p:spPr>
              <a:xfrm>
                <a:off x="488797" y="2362556"/>
                <a:ext cx="5607203" cy="3369320"/>
              </a:xfrm>
              <a:prstGeom prst="rect">
                <a:avLst/>
              </a:prstGeom>
              <a:blipFill>
                <a:blip r:embed="rId3"/>
                <a:stretch>
                  <a:fillRect l="-1087"/>
                </a:stretch>
              </a:blipFill>
            </p:spPr>
            <p:txBody>
              <a:bodyPr/>
              <a:lstStyle/>
              <a:p>
                <a:r>
                  <a:rPr lang="en-US">
                    <a:noFill/>
                  </a:rPr>
                  <a:t> </a:t>
                </a:r>
              </a:p>
            </p:txBody>
          </p:sp>
        </mc:Fallback>
      </mc:AlternateContent>
      <p:sp>
        <p:nvSpPr>
          <p:cNvPr id="2" name="Google Shape;842;p33">
            <a:extLst>
              <a:ext uri="{FF2B5EF4-FFF2-40B4-BE49-F238E27FC236}">
                <a16:creationId xmlns:a16="http://schemas.microsoft.com/office/drawing/2014/main" id="{7340DFB5-96D3-32B9-8AB0-9931FBAF7AA3}"/>
              </a:ext>
            </a:extLst>
          </p:cNvPr>
          <p:cNvSpPr txBox="1">
            <a:spLocks/>
          </p:cNvSpPr>
          <p:nvPr/>
        </p:nvSpPr>
        <p:spPr>
          <a:xfrm>
            <a:off x="-42629" y="608823"/>
            <a:ext cx="758112"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endParaRPr lang="it-IT" dirty="0"/>
          </a:p>
        </p:txBody>
      </p:sp>
      <p:sp>
        <p:nvSpPr>
          <p:cNvPr id="3" name="Google Shape;762;p24">
            <a:extLst>
              <a:ext uri="{FF2B5EF4-FFF2-40B4-BE49-F238E27FC236}">
                <a16:creationId xmlns:a16="http://schemas.microsoft.com/office/drawing/2014/main" id="{F9CE9769-9B81-97E9-3270-D61A397BFA92}"/>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4" name="Google Shape;775;p25">
            <a:extLst>
              <a:ext uri="{FF2B5EF4-FFF2-40B4-BE49-F238E27FC236}">
                <a16:creationId xmlns:a16="http://schemas.microsoft.com/office/drawing/2014/main" id="{9208A50E-5FCF-8C2F-5862-7AFC5F378EB5}"/>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5" name="Connettore 1 4">
            <a:extLst>
              <a:ext uri="{FF2B5EF4-FFF2-40B4-BE49-F238E27FC236}">
                <a16:creationId xmlns:a16="http://schemas.microsoft.com/office/drawing/2014/main" id="{46CC64F4-59A6-39B4-6A7C-F04B78414BD8}"/>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44622FD1-FE5A-4F8A-9942-897DAAF2C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258" y="3118002"/>
            <a:ext cx="6709502" cy="2990823"/>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1854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8" y="464129"/>
            <a:ext cx="758112"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M</a:t>
            </a:r>
            <a:endParaRPr dirty="0"/>
          </a:p>
        </p:txBody>
      </p:sp>
      <mc:AlternateContent xmlns:mc="http://schemas.openxmlformats.org/markup-compatibility/2006" xmlns:a14="http://schemas.microsoft.com/office/drawing/2010/main">
        <mc:Choice Requires="a14">
          <p:sp>
            <p:nvSpPr>
              <p:cNvPr id="3" name="CasellaDiTesto 10">
                <a:extLst>
                  <a:ext uri="{FF2B5EF4-FFF2-40B4-BE49-F238E27FC236}">
                    <a16:creationId xmlns:a16="http://schemas.microsoft.com/office/drawing/2014/main" id="{FEDF956E-F69F-1A48-FD0B-C2B15707953E}"/>
                  </a:ext>
                </a:extLst>
              </p:cNvPr>
              <p:cNvSpPr txBox="1"/>
              <p:nvPr/>
            </p:nvSpPr>
            <p:spPr>
              <a:xfrm>
                <a:off x="488798" y="1669064"/>
                <a:ext cx="10000527" cy="407041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t-IT" sz="1600" dirty="0">
                    <a:solidFill>
                      <a:schemeClr val="bg1">
                        <a:lumMod val="20000"/>
                        <a:lumOff val="80000"/>
                      </a:schemeClr>
                    </a:solidFill>
                    <a:latin typeface="DM Sans" pitchFamily="2" charset="0"/>
                  </a:rPr>
                  <a:t>Per avere una metrica più accurata, è utile applicare la SSIM localmente piuttosto che globalmente:</a:t>
                </a:r>
              </a:p>
              <a:p>
                <a:pPr marL="285750" indent="-285750">
                  <a:lnSpc>
                    <a:spcPct val="150000"/>
                  </a:lnSpc>
                  <a:buClr>
                    <a:schemeClr val="bg1">
                      <a:lumMod val="20000"/>
                      <a:lumOff val="80000"/>
                    </a:schemeClr>
                  </a:buClr>
                  <a:buFont typeface="Arial" panose="020B0604020202020204" pitchFamily="34" charset="0"/>
                  <a:buChar char="•"/>
                </a:pPr>
                <a:r>
                  <a:rPr lang="it-IT" sz="1600" dirty="0">
                    <a:solidFill>
                      <a:schemeClr val="bg1">
                        <a:lumMod val="20000"/>
                        <a:lumOff val="80000"/>
                      </a:schemeClr>
                    </a:solidFill>
                    <a:latin typeface="DM Sans" pitchFamily="2" charset="0"/>
                  </a:rPr>
                  <a:t>Le features statistiche delle immagini sono tipicamente spazio-varianti;</a:t>
                </a:r>
              </a:p>
              <a:p>
                <a:pPr marL="285750" indent="-285750">
                  <a:lnSpc>
                    <a:spcPct val="150000"/>
                  </a:lnSpc>
                  <a:buClr>
                    <a:schemeClr val="bg1">
                      <a:lumMod val="20000"/>
                      <a:lumOff val="80000"/>
                    </a:schemeClr>
                  </a:buClr>
                  <a:buFont typeface="Arial" panose="020B0604020202020204" pitchFamily="34" charset="0"/>
                  <a:buChar char="•"/>
                </a:pPr>
                <a:r>
                  <a:rPr lang="it-IT" sz="1600" dirty="0">
                    <a:solidFill>
                      <a:schemeClr val="bg1">
                        <a:lumMod val="20000"/>
                        <a:lumOff val="80000"/>
                      </a:schemeClr>
                    </a:solidFill>
                    <a:latin typeface="DM Sans" pitchFamily="2" charset="0"/>
                  </a:rPr>
                  <a:t>Anche le distorsioni dell’immagine, che possono dipendere o meno dalle statistiche locali dell’immagine, sono spazio-varianti;</a:t>
                </a:r>
              </a:p>
              <a:p>
                <a:pPr marL="285750" indent="-285750">
                  <a:lnSpc>
                    <a:spcPct val="150000"/>
                  </a:lnSpc>
                  <a:buClr>
                    <a:schemeClr val="bg1">
                      <a:lumMod val="20000"/>
                      <a:lumOff val="80000"/>
                    </a:schemeClr>
                  </a:buClr>
                  <a:buFont typeface="Arial" panose="020B0604020202020204" pitchFamily="34" charset="0"/>
                  <a:buChar char="•"/>
                </a:pPr>
                <a:r>
                  <a:rPr lang="it-IT" sz="1600" dirty="0">
                    <a:solidFill>
                      <a:schemeClr val="bg1">
                        <a:lumMod val="20000"/>
                        <a:lumOff val="80000"/>
                      </a:schemeClr>
                    </a:solidFill>
                    <a:latin typeface="DM Sans" pitchFamily="2" charset="0"/>
                  </a:rPr>
                  <a:t>L’occhio umano è in grado di mettere a fuoco solo una parte dell’immagine, che viene percepita ad alta risoluzione, a differenza del resto che viene sfocato.</a:t>
                </a:r>
              </a:p>
              <a:p>
                <a:pPr>
                  <a:lnSpc>
                    <a:spcPct val="150000"/>
                  </a:lnSpc>
                </a:pPr>
                <a:r>
                  <a:rPr lang="it-IT" sz="1600" dirty="0">
                    <a:solidFill>
                      <a:schemeClr val="bg1">
                        <a:lumMod val="20000"/>
                        <a:lumOff val="80000"/>
                      </a:schemeClr>
                    </a:solidFill>
                    <a:latin typeface="DM Sans" pitchFamily="2" charset="0"/>
                  </a:rPr>
                  <a:t>Fatte queste considerazioni, si introduce dunque la MSSIM:</a:t>
                </a:r>
              </a:p>
              <a:p>
                <a:endParaRPr lang="it-IT" sz="1600" dirty="0"/>
              </a:p>
              <a:p>
                <a:pPr/>
                <a14:m>
                  <m:oMathPara xmlns:m="http://schemas.openxmlformats.org/officeDocument/2006/math">
                    <m:oMathParaPr>
                      <m:jc m:val="centerGroup"/>
                    </m:oMathParaPr>
                    <m:oMath xmlns:m="http://schemas.openxmlformats.org/officeDocument/2006/math">
                      <m:r>
                        <a:rPr lang="en-GB" sz="2000" b="0" i="1" smtClean="0">
                          <a:solidFill>
                            <a:schemeClr val="bg1">
                              <a:lumMod val="20000"/>
                              <a:lumOff val="80000"/>
                            </a:schemeClr>
                          </a:solidFill>
                          <a:latin typeface="Cambria Math" panose="02040503050406030204" pitchFamily="18" charset="0"/>
                        </a:rPr>
                        <m:t>𝑀</m:t>
                      </m:r>
                      <m:r>
                        <a:rPr lang="it-IT" sz="2000" b="0" i="1" smtClean="0">
                          <a:solidFill>
                            <a:schemeClr val="bg1">
                              <a:lumMod val="20000"/>
                              <a:lumOff val="80000"/>
                            </a:schemeClr>
                          </a:solidFill>
                          <a:latin typeface="Cambria Math" panose="02040503050406030204" pitchFamily="18" charset="0"/>
                        </a:rPr>
                        <m:t>𝑆</m:t>
                      </m:r>
                      <m:r>
                        <a:rPr lang="en-GB" sz="2000" b="0" i="1" smtClean="0">
                          <a:solidFill>
                            <a:schemeClr val="bg1">
                              <a:lumMod val="20000"/>
                              <a:lumOff val="80000"/>
                            </a:schemeClr>
                          </a:solidFill>
                          <a:latin typeface="Cambria Math" panose="02040503050406030204" pitchFamily="18" charset="0"/>
                        </a:rPr>
                        <m:t>𝑆𝐼𝑀</m:t>
                      </m:r>
                      <m:d>
                        <m:dPr>
                          <m:ctrlPr>
                            <a:rPr lang="en-GB" sz="2000" b="1" i="1" smtClean="0">
                              <a:solidFill>
                                <a:schemeClr val="bg1">
                                  <a:lumMod val="20000"/>
                                  <a:lumOff val="80000"/>
                                </a:schemeClr>
                              </a:solidFill>
                              <a:latin typeface="Cambria Math" panose="02040503050406030204" pitchFamily="18" charset="0"/>
                            </a:rPr>
                          </m:ctrlPr>
                        </m:dPr>
                        <m:e>
                          <m:r>
                            <a:rPr lang="en-GB" sz="2000" b="1" i="0" smtClean="0">
                              <a:solidFill>
                                <a:schemeClr val="bg1">
                                  <a:lumMod val="20000"/>
                                  <a:lumOff val="80000"/>
                                </a:schemeClr>
                              </a:solidFill>
                              <a:latin typeface="Cambria Math" panose="02040503050406030204" pitchFamily="18" charset="0"/>
                            </a:rPr>
                            <m:t>𝐗</m:t>
                          </m:r>
                          <m:r>
                            <a:rPr lang="en-GB" sz="2000" b="1" i="0" smtClean="0">
                              <a:solidFill>
                                <a:schemeClr val="bg1">
                                  <a:lumMod val="20000"/>
                                  <a:lumOff val="80000"/>
                                </a:schemeClr>
                              </a:solidFill>
                              <a:latin typeface="Cambria Math" panose="02040503050406030204" pitchFamily="18" charset="0"/>
                            </a:rPr>
                            <m:t>,</m:t>
                          </m:r>
                          <m:r>
                            <a:rPr lang="en-GB" sz="2000" b="1" i="0" smtClean="0">
                              <a:solidFill>
                                <a:schemeClr val="bg1">
                                  <a:lumMod val="20000"/>
                                  <a:lumOff val="80000"/>
                                </a:schemeClr>
                              </a:solidFill>
                              <a:latin typeface="Cambria Math" panose="02040503050406030204" pitchFamily="18" charset="0"/>
                            </a:rPr>
                            <m:t>𝐘</m:t>
                          </m:r>
                        </m:e>
                      </m:d>
                      <m:r>
                        <a:rPr lang="pt-BR" sz="2000" i="1" smtClean="0">
                          <a:solidFill>
                            <a:schemeClr val="bg1">
                              <a:lumMod val="20000"/>
                              <a:lumOff val="80000"/>
                            </a:schemeClr>
                          </a:solidFill>
                          <a:latin typeface="Cambria Math" panose="02040503050406030204" pitchFamily="18" charset="0"/>
                        </a:rPr>
                        <m:t>=</m:t>
                      </m:r>
                      <m:f>
                        <m:fPr>
                          <m:ctrlPr>
                            <a:rPr lang="pt-BR" sz="2000" i="1" smtClean="0">
                              <a:solidFill>
                                <a:schemeClr val="bg1">
                                  <a:lumMod val="20000"/>
                                  <a:lumOff val="80000"/>
                                </a:schemeClr>
                              </a:solidFill>
                              <a:latin typeface="Cambria Math" panose="02040503050406030204" pitchFamily="18" charset="0"/>
                            </a:rPr>
                          </m:ctrlPr>
                        </m:fPr>
                        <m:num>
                          <m:r>
                            <a:rPr lang="en-GB" sz="2000" b="0" i="1" smtClean="0">
                              <a:solidFill>
                                <a:schemeClr val="bg1">
                                  <a:lumMod val="20000"/>
                                  <a:lumOff val="80000"/>
                                </a:schemeClr>
                              </a:solidFill>
                              <a:latin typeface="Cambria Math" panose="02040503050406030204" pitchFamily="18" charset="0"/>
                            </a:rPr>
                            <m:t>1</m:t>
                          </m:r>
                        </m:num>
                        <m:den>
                          <m:r>
                            <a:rPr lang="en-GB" sz="2000" b="0" i="1" smtClean="0">
                              <a:solidFill>
                                <a:schemeClr val="bg1">
                                  <a:lumMod val="20000"/>
                                  <a:lumOff val="80000"/>
                                </a:schemeClr>
                              </a:solidFill>
                              <a:latin typeface="Cambria Math" panose="02040503050406030204" pitchFamily="18" charset="0"/>
                            </a:rPr>
                            <m:t>𝑀</m:t>
                          </m:r>
                        </m:den>
                      </m:f>
                      <m:nary>
                        <m:naryPr>
                          <m:chr m:val="∑"/>
                          <m:ctrlPr>
                            <a:rPr lang="pt-BR" sz="2000" i="1" smtClean="0">
                              <a:solidFill>
                                <a:schemeClr val="bg1">
                                  <a:lumMod val="20000"/>
                                  <a:lumOff val="80000"/>
                                </a:schemeClr>
                              </a:solidFill>
                              <a:latin typeface="Cambria Math" panose="02040503050406030204" pitchFamily="18" charset="0"/>
                            </a:rPr>
                          </m:ctrlPr>
                        </m:naryPr>
                        <m:sub>
                          <m:r>
                            <m:rPr>
                              <m:brk m:alnAt="23"/>
                            </m:rPr>
                            <a:rPr lang="en-GB" sz="2000" b="0" i="1" smtClean="0">
                              <a:solidFill>
                                <a:schemeClr val="bg1">
                                  <a:lumMod val="20000"/>
                                  <a:lumOff val="80000"/>
                                </a:schemeClr>
                              </a:solidFill>
                              <a:latin typeface="Cambria Math" panose="02040503050406030204" pitchFamily="18" charset="0"/>
                            </a:rPr>
                            <m:t>𝑗</m:t>
                          </m:r>
                          <m:r>
                            <a:rPr lang="pt-BR" sz="2000" i="1" smtClean="0">
                              <a:solidFill>
                                <a:schemeClr val="bg1">
                                  <a:lumMod val="20000"/>
                                  <a:lumOff val="80000"/>
                                </a:schemeClr>
                              </a:solidFill>
                              <a:latin typeface="Cambria Math" panose="02040503050406030204" pitchFamily="18" charset="0"/>
                            </a:rPr>
                            <m:t>=</m:t>
                          </m:r>
                          <m:r>
                            <a:rPr lang="en-GB" sz="2000" b="0" i="1" smtClean="0">
                              <a:solidFill>
                                <a:schemeClr val="bg1">
                                  <a:lumMod val="20000"/>
                                  <a:lumOff val="80000"/>
                                </a:schemeClr>
                              </a:solidFill>
                              <a:latin typeface="Cambria Math" panose="02040503050406030204" pitchFamily="18" charset="0"/>
                            </a:rPr>
                            <m:t>1</m:t>
                          </m:r>
                        </m:sub>
                        <m:sup>
                          <m:r>
                            <a:rPr lang="en-GB" sz="2000" b="0" i="1" smtClean="0">
                              <a:solidFill>
                                <a:schemeClr val="bg1">
                                  <a:lumMod val="20000"/>
                                  <a:lumOff val="80000"/>
                                </a:schemeClr>
                              </a:solidFill>
                              <a:latin typeface="Cambria Math" panose="02040503050406030204" pitchFamily="18" charset="0"/>
                            </a:rPr>
                            <m:t>𝑀</m:t>
                          </m:r>
                        </m:sup>
                        <m:e>
                          <m:r>
                            <a:rPr lang="en-GB" sz="2000" b="0" i="1" smtClean="0">
                              <a:solidFill>
                                <a:schemeClr val="bg1">
                                  <a:lumMod val="20000"/>
                                  <a:lumOff val="80000"/>
                                </a:schemeClr>
                              </a:solidFill>
                              <a:latin typeface="Cambria Math" panose="02040503050406030204" pitchFamily="18" charset="0"/>
                            </a:rPr>
                            <m:t>𝑆𝑆𝐼𝑀</m:t>
                          </m:r>
                          <m:r>
                            <a:rPr lang="en-GB" sz="2000" b="0" i="1" smtClean="0">
                              <a:solidFill>
                                <a:schemeClr val="bg1">
                                  <a:lumMod val="20000"/>
                                  <a:lumOff val="80000"/>
                                </a:schemeClr>
                              </a:solidFill>
                              <a:latin typeface="Cambria Math" panose="02040503050406030204" pitchFamily="18" charset="0"/>
                            </a:rPr>
                            <m:t>(</m:t>
                          </m:r>
                          <m:sSub>
                            <m:sSubPr>
                              <m:ctrlPr>
                                <a:rPr lang="en-GB" sz="2000" b="0" i="1" smtClean="0">
                                  <a:solidFill>
                                    <a:schemeClr val="bg1">
                                      <a:lumMod val="20000"/>
                                      <a:lumOff val="80000"/>
                                    </a:schemeClr>
                                  </a:solidFill>
                                  <a:latin typeface="Cambria Math" panose="02040503050406030204" pitchFamily="18" charset="0"/>
                                </a:rPr>
                              </m:ctrlPr>
                            </m:sSubPr>
                            <m:e>
                              <m:r>
                                <a:rPr lang="en-GB" sz="2000" b="1" i="0" smtClean="0">
                                  <a:solidFill>
                                    <a:schemeClr val="bg1">
                                      <a:lumMod val="20000"/>
                                      <a:lumOff val="80000"/>
                                    </a:schemeClr>
                                  </a:solidFill>
                                  <a:latin typeface="Cambria Math" panose="02040503050406030204" pitchFamily="18" charset="0"/>
                                </a:rPr>
                                <m:t>𝐱</m:t>
                              </m:r>
                            </m:e>
                            <m:sub>
                              <m:r>
                                <a:rPr lang="en-GB" sz="2000" b="0" i="1" smtClean="0">
                                  <a:solidFill>
                                    <a:schemeClr val="bg1">
                                      <a:lumMod val="20000"/>
                                      <a:lumOff val="80000"/>
                                    </a:schemeClr>
                                  </a:solidFill>
                                  <a:latin typeface="Cambria Math" panose="02040503050406030204" pitchFamily="18" charset="0"/>
                                </a:rPr>
                                <m:t>𝑗</m:t>
                              </m:r>
                            </m:sub>
                          </m:sSub>
                          <m:r>
                            <a:rPr lang="en-GB" sz="2000" b="0" i="1" smtClean="0">
                              <a:solidFill>
                                <a:schemeClr val="bg1">
                                  <a:lumMod val="20000"/>
                                  <a:lumOff val="80000"/>
                                </a:schemeClr>
                              </a:solidFill>
                              <a:latin typeface="Cambria Math" panose="02040503050406030204" pitchFamily="18" charset="0"/>
                            </a:rPr>
                            <m:t>,</m:t>
                          </m:r>
                          <m:sSub>
                            <m:sSubPr>
                              <m:ctrlPr>
                                <a:rPr lang="en-GB" sz="2000" b="0" i="1" smtClean="0">
                                  <a:solidFill>
                                    <a:schemeClr val="bg1">
                                      <a:lumMod val="20000"/>
                                      <a:lumOff val="80000"/>
                                    </a:schemeClr>
                                  </a:solidFill>
                                  <a:latin typeface="Cambria Math" panose="02040503050406030204" pitchFamily="18" charset="0"/>
                                </a:rPr>
                              </m:ctrlPr>
                            </m:sSubPr>
                            <m:e>
                              <m:r>
                                <a:rPr lang="en-GB" sz="2000" b="1" i="0" smtClean="0">
                                  <a:solidFill>
                                    <a:schemeClr val="bg1">
                                      <a:lumMod val="20000"/>
                                      <a:lumOff val="80000"/>
                                    </a:schemeClr>
                                  </a:solidFill>
                                  <a:latin typeface="Cambria Math" panose="02040503050406030204" pitchFamily="18" charset="0"/>
                                </a:rPr>
                                <m:t>𝐲</m:t>
                              </m:r>
                            </m:e>
                            <m:sub>
                              <m:r>
                                <a:rPr lang="en-GB" sz="2000" b="0" i="1" smtClean="0">
                                  <a:solidFill>
                                    <a:schemeClr val="bg1">
                                      <a:lumMod val="20000"/>
                                      <a:lumOff val="80000"/>
                                    </a:schemeClr>
                                  </a:solidFill>
                                  <a:latin typeface="Cambria Math" panose="02040503050406030204" pitchFamily="18" charset="0"/>
                                </a:rPr>
                                <m:t>𝑗</m:t>
                              </m:r>
                            </m:sub>
                          </m:sSub>
                          <m:r>
                            <a:rPr lang="en-GB" sz="2000" b="0" i="1" smtClean="0">
                              <a:solidFill>
                                <a:schemeClr val="bg1">
                                  <a:lumMod val="20000"/>
                                  <a:lumOff val="80000"/>
                                </a:schemeClr>
                              </a:solidFill>
                              <a:latin typeface="Cambria Math" panose="02040503050406030204" pitchFamily="18" charset="0"/>
                            </a:rPr>
                            <m:t>)</m:t>
                          </m:r>
                        </m:e>
                      </m:nary>
                    </m:oMath>
                  </m:oMathPara>
                </a14:m>
                <a:endParaRPr lang="it-IT" sz="1600" dirty="0"/>
              </a:p>
              <a:p>
                <a:pPr marL="285750" indent="-285750">
                  <a:buFont typeface="Arial" panose="020B0604020202020204" pitchFamily="34" charset="0"/>
                  <a:buChar char="•"/>
                </a:pPr>
                <a:endParaRPr lang="it-IT" sz="1600" dirty="0"/>
              </a:p>
            </p:txBody>
          </p:sp>
        </mc:Choice>
        <mc:Fallback xmlns="">
          <p:sp>
            <p:nvSpPr>
              <p:cNvPr id="3" name="CasellaDiTesto 10">
                <a:extLst>
                  <a:ext uri="{FF2B5EF4-FFF2-40B4-BE49-F238E27FC236}">
                    <a16:creationId xmlns:a16="http://schemas.microsoft.com/office/drawing/2014/main" id="{FEDF956E-F69F-1A48-FD0B-C2B15707953E}"/>
                  </a:ext>
                </a:extLst>
              </p:cNvPr>
              <p:cNvSpPr txBox="1">
                <a:spLocks noRot="1" noChangeAspect="1" noMove="1" noResize="1" noEditPoints="1" noAdjustHandles="1" noChangeArrowheads="1" noChangeShapeType="1" noTextEdit="1"/>
              </p:cNvSpPr>
              <p:nvPr/>
            </p:nvSpPr>
            <p:spPr>
              <a:xfrm>
                <a:off x="488798" y="1669064"/>
                <a:ext cx="10000527" cy="4070410"/>
              </a:xfrm>
              <a:prstGeom prst="rect">
                <a:avLst/>
              </a:prstGeom>
              <a:blipFill>
                <a:blip r:embed="rId3"/>
                <a:stretch>
                  <a:fillRect l="-305"/>
                </a:stretch>
              </a:blipFill>
            </p:spPr>
            <p:txBody>
              <a:bodyPr/>
              <a:lstStyle/>
              <a:p>
                <a:r>
                  <a:rPr lang="en-US">
                    <a:noFill/>
                  </a:rPr>
                  <a:t> </a:t>
                </a:r>
              </a:p>
            </p:txBody>
          </p:sp>
        </mc:Fallback>
      </mc:AlternateContent>
      <p:sp>
        <p:nvSpPr>
          <p:cNvPr id="4" name="Google Shape;842;p33">
            <a:extLst>
              <a:ext uri="{FF2B5EF4-FFF2-40B4-BE49-F238E27FC236}">
                <a16:creationId xmlns:a16="http://schemas.microsoft.com/office/drawing/2014/main" id="{D92B1869-84B9-57A6-27FB-E6E1DF09B9D7}"/>
              </a:ext>
            </a:extLst>
          </p:cNvPr>
          <p:cNvSpPr txBox="1">
            <a:spLocks/>
          </p:cNvSpPr>
          <p:nvPr/>
        </p:nvSpPr>
        <p:spPr>
          <a:xfrm>
            <a:off x="1037437" y="464129"/>
            <a:ext cx="1805516"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a:t>SSIM</a:t>
            </a:r>
            <a:endParaRPr lang="it-IT" i="1" dirty="0"/>
          </a:p>
        </p:txBody>
      </p:sp>
      <p:sp>
        <p:nvSpPr>
          <p:cNvPr id="5" name="Google Shape;762;p24">
            <a:extLst>
              <a:ext uri="{FF2B5EF4-FFF2-40B4-BE49-F238E27FC236}">
                <a16:creationId xmlns:a16="http://schemas.microsoft.com/office/drawing/2014/main" id="{674A88CA-113C-03FA-8637-CDEAC79FCEFE}"/>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6" name="Google Shape;775;p25">
            <a:extLst>
              <a:ext uri="{FF2B5EF4-FFF2-40B4-BE49-F238E27FC236}">
                <a16:creationId xmlns:a16="http://schemas.microsoft.com/office/drawing/2014/main" id="{A4CCBC91-D45A-4517-22BE-94A7BE92A328}"/>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7" name="Connettore 1 6">
            <a:extLst>
              <a:ext uri="{FF2B5EF4-FFF2-40B4-BE49-F238E27FC236}">
                <a16:creationId xmlns:a16="http://schemas.microsoft.com/office/drawing/2014/main" id="{00AE6779-63C1-FCCB-14AD-21AB83312F4E}"/>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848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Combinazione di Loss</a:t>
            </a:r>
            <a:endParaRPr i="1"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3412D411-5959-B924-7478-75067405A56E}"/>
                  </a:ext>
                </a:extLst>
              </p:cNvPr>
              <p:cNvSpPr>
                <a:spLocks noGrp="1"/>
              </p:cNvSpPr>
              <p:nvPr/>
            </p:nvSpPr>
            <p:spPr>
              <a:xfrm>
                <a:off x="488797" y="1654477"/>
                <a:ext cx="10077557" cy="3549045"/>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solidFill>
                      <a:schemeClr val="bg1">
                        <a:lumMod val="20000"/>
                        <a:lumOff val="80000"/>
                      </a:schemeClr>
                    </a:solidFill>
                  </a:rPr>
                  <a:t>Considerando i vantaggi e gli svantaggi delle varie </a:t>
                </a:r>
                <a:r>
                  <a:rPr lang="it-IT" dirty="0" err="1">
                    <a:solidFill>
                      <a:schemeClr val="bg1">
                        <a:lumMod val="20000"/>
                        <a:lumOff val="80000"/>
                      </a:schemeClr>
                    </a:solidFill>
                  </a:rPr>
                  <a:t>loss</a:t>
                </a:r>
                <a:r>
                  <a:rPr lang="it-IT" dirty="0">
                    <a:solidFill>
                      <a:schemeClr val="bg1">
                        <a:lumMod val="20000"/>
                        <a:lumOff val="80000"/>
                      </a:schemeClr>
                    </a:solidFill>
                  </a:rPr>
                  <a:t> </a:t>
                </a:r>
                <a:r>
                  <a:rPr lang="it-IT" dirty="0" err="1">
                    <a:solidFill>
                      <a:schemeClr val="bg1">
                        <a:lumMod val="20000"/>
                        <a:lumOff val="80000"/>
                      </a:schemeClr>
                    </a:solidFill>
                  </a:rPr>
                  <a:t>function</a:t>
                </a:r>
                <a:r>
                  <a:rPr lang="it-IT" dirty="0">
                    <a:solidFill>
                      <a:schemeClr val="bg1">
                        <a:lumMod val="20000"/>
                        <a:lumOff val="80000"/>
                      </a:schemeClr>
                    </a:solidFill>
                  </a:rPr>
                  <a:t>, si è deciso di utilizzare una combinazione lineare tra la </a:t>
                </a:r>
                <a:r>
                  <a:rPr lang="it-IT" dirty="0" err="1">
                    <a:solidFill>
                      <a:schemeClr val="bg1">
                        <a:lumMod val="20000"/>
                        <a:lumOff val="80000"/>
                      </a:schemeClr>
                    </a:solidFill>
                  </a:rPr>
                  <a:t>loss</a:t>
                </a:r>
                <a:r>
                  <a:rPr lang="it-IT" dirty="0">
                    <a:solidFill>
                      <a:schemeClr val="bg1">
                        <a:lumMod val="20000"/>
                        <a:lumOff val="80000"/>
                      </a:schemeClr>
                    </a:solidFill>
                  </a:rPr>
                  <a:t> </a:t>
                </a:r>
                <a:r>
                  <a:rPr lang="it-IT" b="1" dirty="0">
                    <a:solidFill>
                      <a:schemeClr val="bg1">
                        <a:lumMod val="20000"/>
                        <a:lumOff val="80000"/>
                      </a:schemeClr>
                    </a:solidFill>
                  </a:rPr>
                  <a:t>L1</a:t>
                </a:r>
                <a:r>
                  <a:rPr lang="it-IT" dirty="0">
                    <a:solidFill>
                      <a:schemeClr val="bg1">
                        <a:lumMod val="20000"/>
                        <a:lumOff val="80000"/>
                      </a:schemeClr>
                    </a:solidFill>
                  </a:rPr>
                  <a:t> e la </a:t>
                </a:r>
                <a:r>
                  <a:rPr lang="it-IT" b="1" dirty="0">
                    <a:solidFill>
                      <a:schemeClr val="bg1">
                        <a:lumMod val="20000"/>
                        <a:lumOff val="80000"/>
                      </a:schemeClr>
                    </a:solidFill>
                  </a:rPr>
                  <a:t>MSSIM</a:t>
                </a:r>
                <a:r>
                  <a:rPr lang="it-IT" dirty="0">
                    <a:solidFill>
                      <a:schemeClr val="bg1">
                        <a:lumMod val="20000"/>
                        <a:lumOff val="80000"/>
                      </a:schemeClr>
                    </a:solidFill>
                  </a:rPr>
                  <a:t>, pesate da un parametro </a:t>
                </a:r>
                <a:r>
                  <a:rPr lang="it-IT" b="1" dirty="0">
                    <a:solidFill>
                      <a:schemeClr val="bg1">
                        <a:lumMod val="20000"/>
                        <a:lumOff val="80000"/>
                      </a:schemeClr>
                    </a:solidFill>
                    <a:latin typeface="Cambria Math" panose="02040503050406030204" pitchFamily="18" charset="0"/>
                    <a:ea typeface="Cambria Math" panose="02040503050406030204" pitchFamily="18" charset="0"/>
                  </a:rPr>
                  <a:t>𝛼</a:t>
                </a:r>
                <a:r>
                  <a:rPr lang="it-IT" dirty="0">
                    <a:solidFill>
                      <a:schemeClr val="bg1">
                        <a:lumMod val="20000"/>
                        <a:lumOff val="80000"/>
                      </a:schemeClr>
                    </a:solidFill>
                    <a:latin typeface="Cambria Math" panose="02040503050406030204" pitchFamily="18" charset="0"/>
                    <a:ea typeface="Cambria Math" panose="02040503050406030204" pitchFamily="18" charset="0"/>
                  </a:rPr>
                  <a:t>:</a:t>
                </a:r>
              </a:p>
              <a:p>
                <a:endParaRPr lang="it-IT" dirty="0">
                  <a:solidFill>
                    <a:schemeClr val="bg1">
                      <a:lumMod val="20000"/>
                      <a:lumOff val="80000"/>
                    </a:schemeClr>
                  </a:solidFill>
                  <a:latin typeface="Cambria Math" panose="02040503050406030204" pitchFamily="18" charset="0"/>
                  <a:ea typeface="Cambria Math" panose="02040503050406030204" pitchFamily="18" charset="0"/>
                </a:endParaRPr>
              </a:p>
              <a:p>
                <a:pPr algn="ctr"/>
                <a14:m>
                  <m:oMath xmlns:m="http://schemas.openxmlformats.org/officeDocument/2006/math">
                    <m:r>
                      <a:rPr lang="it-IT" sz="2400" b="0" i="1" smtClean="0">
                        <a:solidFill>
                          <a:schemeClr val="bg1">
                            <a:lumMod val="20000"/>
                            <a:lumOff val="80000"/>
                          </a:schemeClr>
                        </a:solidFill>
                        <a:latin typeface="Cambria Math" panose="02040503050406030204" pitchFamily="18" charset="0"/>
                      </a:rPr>
                      <m:t>𝐿𝑂𝑆𝑆</m:t>
                    </m:r>
                    <m:d>
                      <m:dPr>
                        <m:ctrlPr>
                          <a:rPr lang="it-IT" sz="2400" b="0" i="1" smtClean="0">
                            <a:solidFill>
                              <a:schemeClr val="bg1">
                                <a:lumMod val="20000"/>
                                <a:lumOff val="80000"/>
                              </a:schemeClr>
                            </a:solidFill>
                            <a:latin typeface="Cambria Math" panose="02040503050406030204" pitchFamily="18" charset="0"/>
                          </a:rPr>
                        </m:ctrlPr>
                      </m:dPr>
                      <m:e>
                        <m:r>
                          <a:rPr lang="it-IT" sz="2400" b="0" i="1" smtClean="0">
                            <a:solidFill>
                              <a:schemeClr val="bg1">
                                <a:lumMod val="20000"/>
                                <a:lumOff val="80000"/>
                              </a:schemeClr>
                            </a:solidFill>
                            <a:latin typeface="Cambria Math" panose="02040503050406030204" pitchFamily="18" charset="0"/>
                          </a:rPr>
                          <m:t>𝑥</m:t>
                        </m:r>
                        <m:r>
                          <a:rPr lang="it-IT" sz="2400" b="0" i="1" smtClean="0">
                            <a:solidFill>
                              <a:schemeClr val="bg1">
                                <a:lumMod val="20000"/>
                                <a:lumOff val="80000"/>
                              </a:schemeClr>
                            </a:solidFill>
                            <a:latin typeface="Cambria Math" panose="02040503050406030204" pitchFamily="18" charset="0"/>
                          </a:rPr>
                          <m:t>,</m:t>
                        </m:r>
                        <m:r>
                          <a:rPr lang="it-IT" sz="2400" b="0" i="1" smtClean="0">
                            <a:solidFill>
                              <a:schemeClr val="bg1">
                                <a:lumMod val="20000"/>
                                <a:lumOff val="80000"/>
                              </a:schemeClr>
                            </a:solidFill>
                            <a:latin typeface="Cambria Math" panose="02040503050406030204" pitchFamily="18" charset="0"/>
                          </a:rPr>
                          <m:t>𝑦</m:t>
                        </m:r>
                      </m:e>
                    </m:d>
                    <m:r>
                      <a:rPr lang="it-IT" sz="2400" i="1" smtClean="0">
                        <a:solidFill>
                          <a:schemeClr val="bg1">
                            <a:lumMod val="20000"/>
                            <a:lumOff val="80000"/>
                          </a:schemeClr>
                        </a:solidFill>
                        <a:latin typeface="Cambria Math" panose="02040503050406030204" pitchFamily="18" charset="0"/>
                      </a:rPr>
                      <m:t>=</m:t>
                    </m:r>
                    <m:r>
                      <m:rPr>
                        <m:nor/>
                      </m:rPr>
                      <a:rPr lang="it-IT" sz="2400" dirty="0">
                        <a:solidFill>
                          <a:schemeClr val="bg1">
                            <a:lumMod val="20000"/>
                            <a:lumOff val="80000"/>
                          </a:schemeClr>
                        </a:solidFill>
                        <a:latin typeface="Cambria Math" panose="02040503050406030204" pitchFamily="18" charset="0"/>
                        <a:ea typeface="Cambria Math" panose="02040503050406030204" pitchFamily="18" charset="0"/>
                      </a:rPr>
                      <m:t>𝛼</m:t>
                    </m:r>
                    <m:r>
                      <a:rPr lang="it-IT" sz="2400" i="1" dirty="0" smtClean="0">
                        <a:solidFill>
                          <a:schemeClr val="bg1">
                            <a:lumMod val="20000"/>
                            <a:lumOff val="80000"/>
                          </a:schemeClr>
                        </a:solidFill>
                        <a:latin typeface="Cambria Math" panose="02040503050406030204" pitchFamily="18" charset="0"/>
                      </a:rPr>
                      <m:t>·</m:t>
                    </m:r>
                    <m:r>
                      <a:rPr lang="it-IT" sz="2400" b="0" i="1" dirty="0" smtClean="0">
                        <a:solidFill>
                          <a:schemeClr val="bg1">
                            <a:lumMod val="20000"/>
                            <a:lumOff val="80000"/>
                          </a:schemeClr>
                        </a:solidFill>
                        <a:latin typeface="Cambria Math" panose="02040503050406030204" pitchFamily="18" charset="0"/>
                      </a:rPr>
                      <m:t>𝐿</m:t>
                    </m:r>
                    <m:r>
                      <a:rPr lang="it-IT" sz="2400" b="0" i="1" dirty="0" smtClean="0">
                        <a:solidFill>
                          <a:schemeClr val="bg1">
                            <a:lumMod val="20000"/>
                            <a:lumOff val="80000"/>
                          </a:schemeClr>
                        </a:solidFill>
                        <a:latin typeface="Cambria Math" panose="02040503050406030204" pitchFamily="18" charset="0"/>
                      </a:rPr>
                      <m:t>1</m:t>
                    </m:r>
                    <m:d>
                      <m:dPr>
                        <m:ctrlPr>
                          <a:rPr lang="it-IT" sz="2400" b="0" i="1" dirty="0" smtClean="0">
                            <a:solidFill>
                              <a:schemeClr val="bg1">
                                <a:lumMod val="20000"/>
                                <a:lumOff val="80000"/>
                              </a:schemeClr>
                            </a:solidFill>
                            <a:latin typeface="Cambria Math" panose="02040503050406030204" pitchFamily="18" charset="0"/>
                          </a:rPr>
                        </m:ctrlPr>
                      </m:dPr>
                      <m:e>
                        <m:r>
                          <a:rPr lang="it-IT" sz="2400" b="0" i="1" dirty="0" smtClean="0">
                            <a:solidFill>
                              <a:schemeClr val="bg1">
                                <a:lumMod val="20000"/>
                                <a:lumOff val="80000"/>
                              </a:schemeClr>
                            </a:solidFill>
                            <a:latin typeface="Cambria Math" panose="02040503050406030204" pitchFamily="18" charset="0"/>
                          </a:rPr>
                          <m:t>𝑥</m:t>
                        </m:r>
                        <m:r>
                          <a:rPr lang="it-IT" sz="2400" b="0" i="1" dirty="0" smtClean="0">
                            <a:solidFill>
                              <a:schemeClr val="bg1">
                                <a:lumMod val="20000"/>
                                <a:lumOff val="80000"/>
                              </a:schemeClr>
                            </a:solidFill>
                            <a:latin typeface="Cambria Math" panose="02040503050406030204" pitchFamily="18" charset="0"/>
                          </a:rPr>
                          <m:t>,</m:t>
                        </m:r>
                        <m:r>
                          <a:rPr lang="it-IT" sz="2400" b="0" i="1" dirty="0" smtClean="0">
                            <a:solidFill>
                              <a:schemeClr val="bg1">
                                <a:lumMod val="20000"/>
                                <a:lumOff val="80000"/>
                              </a:schemeClr>
                            </a:solidFill>
                            <a:latin typeface="Cambria Math" panose="02040503050406030204" pitchFamily="18" charset="0"/>
                          </a:rPr>
                          <m:t>𝑦</m:t>
                        </m:r>
                      </m:e>
                    </m:d>
                    <m:r>
                      <a:rPr lang="it-IT" sz="2400" b="0" i="1" dirty="0" smtClean="0">
                        <a:solidFill>
                          <a:schemeClr val="bg1">
                            <a:lumMod val="20000"/>
                            <a:lumOff val="80000"/>
                          </a:schemeClr>
                        </a:solidFill>
                        <a:latin typeface="Cambria Math" panose="02040503050406030204" pitchFamily="18" charset="0"/>
                      </a:rPr>
                      <m:t>+(1−</m:t>
                    </m:r>
                    <m:r>
                      <m:rPr>
                        <m:nor/>
                      </m:rPr>
                      <a:rPr lang="it-IT" sz="2400" dirty="0">
                        <a:solidFill>
                          <a:schemeClr val="bg1">
                            <a:lumMod val="20000"/>
                            <a:lumOff val="80000"/>
                          </a:schemeClr>
                        </a:solidFill>
                        <a:latin typeface="Cambria Math" panose="02040503050406030204" pitchFamily="18" charset="0"/>
                        <a:ea typeface="Cambria Math" panose="02040503050406030204" pitchFamily="18" charset="0"/>
                      </a:rPr>
                      <m:t>𝛼</m:t>
                    </m:r>
                    <m:r>
                      <m:rPr>
                        <m:nor/>
                      </m:rPr>
                      <a:rPr lang="it-IT" sz="2400" b="0" i="0" dirty="0" smtClean="0">
                        <a:solidFill>
                          <a:schemeClr val="bg1">
                            <a:lumMod val="20000"/>
                            <a:lumOff val="80000"/>
                          </a:schemeClr>
                        </a:solidFill>
                        <a:latin typeface="Cambria Math" panose="02040503050406030204" pitchFamily="18" charset="0"/>
                        <a:ea typeface="Cambria Math" panose="02040503050406030204" pitchFamily="18" charset="0"/>
                      </a:rPr>
                      <m:t>)</m:t>
                    </m:r>
                    <m:r>
                      <a:rPr lang="it-IT" sz="2400" i="1" dirty="0" smtClean="0">
                        <a:solidFill>
                          <a:schemeClr val="bg1">
                            <a:lumMod val="20000"/>
                            <a:lumOff val="80000"/>
                          </a:schemeClr>
                        </a:solidFill>
                        <a:latin typeface="Cambria Math" panose="02040503050406030204" pitchFamily="18" charset="0"/>
                      </a:rPr>
                      <m:t>·</m:t>
                    </m:r>
                    <m:r>
                      <a:rPr lang="en-US" sz="2400" b="0" i="1" dirty="0" smtClean="0">
                        <a:solidFill>
                          <a:schemeClr val="bg1">
                            <a:lumMod val="20000"/>
                            <a:lumOff val="80000"/>
                          </a:schemeClr>
                        </a:solidFill>
                        <a:latin typeface="Cambria Math" panose="02040503050406030204" pitchFamily="18" charset="0"/>
                        <a:ea typeface="Cambria Math" panose="02040503050406030204" pitchFamily="18" charset="0"/>
                      </a:rPr>
                      <m:t>(</m:t>
                    </m:r>
                    <m:r>
                      <a:rPr lang="en-GB" sz="2400" i="1">
                        <a:solidFill>
                          <a:schemeClr val="bg1">
                            <a:lumMod val="20000"/>
                            <a:lumOff val="80000"/>
                          </a:schemeClr>
                        </a:solidFill>
                        <a:latin typeface="Cambria Math" panose="02040503050406030204" pitchFamily="18" charset="0"/>
                      </a:rPr>
                      <m:t>𝑀</m:t>
                    </m:r>
                    <m:r>
                      <a:rPr lang="it-IT" sz="2400" b="0" i="1" smtClean="0">
                        <a:solidFill>
                          <a:schemeClr val="bg1">
                            <a:lumMod val="20000"/>
                            <a:lumOff val="80000"/>
                          </a:schemeClr>
                        </a:solidFill>
                        <a:latin typeface="Cambria Math" panose="02040503050406030204" pitchFamily="18" charset="0"/>
                      </a:rPr>
                      <m:t>𝑆</m:t>
                    </m:r>
                    <m:r>
                      <a:rPr lang="en-GB" sz="2400" i="1">
                        <a:solidFill>
                          <a:schemeClr val="bg1">
                            <a:lumMod val="20000"/>
                            <a:lumOff val="80000"/>
                          </a:schemeClr>
                        </a:solidFill>
                        <a:latin typeface="Cambria Math" panose="02040503050406030204" pitchFamily="18" charset="0"/>
                      </a:rPr>
                      <m:t>𝑆𝐼𝑀</m:t>
                    </m:r>
                    <m:d>
                      <m:dPr>
                        <m:ctrlPr>
                          <a:rPr lang="en-GB" sz="2400" b="1" i="1">
                            <a:solidFill>
                              <a:schemeClr val="bg1">
                                <a:lumMod val="20000"/>
                                <a:lumOff val="80000"/>
                              </a:schemeClr>
                            </a:solidFill>
                            <a:latin typeface="Cambria Math" panose="02040503050406030204" pitchFamily="18" charset="0"/>
                          </a:rPr>
                        </m:ctrlPr>
                      </m:dPr>
                      <m:e>
                        <m:r>
                          <a:rPr lang="it-IT" sz="2400" b="1" i="0" smtClean="0">
                            <a:solidFill>
                              <a:schemeClr val="bg1">
                                <a:lumMod val="20000"/>
                                <a:lumOff val="80000"/>
                              </a:schemeClr>
                            </a:solidFill>
                            <a:latin typeface="Cambria Math" panose="02040503050406030204" pitchFamily="18" charset="0"/>
                          </a:rPr>
                          <m:t>𝐱</m:t>
                        </m:r>
                        <m:r>
                          <a:rPr lang="en-GB" sz="2400" b="1">
                            <a:solidFill>
                              <a:schemeClr val="bg1">
                                <a:lumMod val="20000"/>
                                <a:lumOff val="80000"/>
                              </a:schemeClr>
                            </a:solidFill>
                            <a:latin typeface="Cambria Math" panose="02040503050406030204" pitchFamily="18" charset="0"/>
                          </a:rPr>
                          <m:t>,</m:t>
                        </m:r>
                        <m:r>
                          <a:rPr lang="it-IT" sz="2400" b="1" i="1" smtClean="0">
                            <a:solidFill>
                              <a:schemeClr val="bg1">
                                <a:lumMod val="20000"/>
                                <a:lumOff val="80000"/>
                              </a:schemeClr>
                            </a:solidFill>
                            <a:latin typeface="Cambria Math" panose="02040503050406030204" pitchFamily="18" charset="0"/>
                          </a:rPr>
                          <m:t>𝒚</m:t>
                        </m:r>
                      </m:e>
                    </m:d>
                    <m:r>
                      <a:rPr lang="it-IT" sz="2400" b="0" i="1" dirty="0" smtClean="0">
                        <a:solidFill>
                          <a:schemeClr val="bg1">
                            <a:lumMod val="20000"/>
                            <a:lumOff val="80000"/>
                          </a:schemeClr>
                        </a:solidFill>
                        <a:latin typeface="Cambria Math" panose="02040503050406030204" pitchFamily="18" charset="0"/>
                        <a:ea typeface="Cambria Math" panose="02040503050406030204" pitchFamily="18" charset="0"/>
                      </a:rPr>
                      <m:t>∕</m:t>
                    </m:r>
                    <m:r>
                      <a:rPr lang="en-GB" sz="2400" b="0" i="1" dirty="0" smtClean="0">
                        <a:solidFill>
                          <a:schemeClr val="bg1">
                            <a:lumMod val="20000"/>
                            <a:lumOff val="80000"/>
                          </a:schemeClr>
                        </a:solidFill>
                        <a:latin typeface="Cambria Math" panose="02040503050406030204" pitchFamily="18" charset="0"/>
                        <a:ea typeface="Cambria Math" panose="02040503050406030204" pitchFamily="18" charset="0"/>
                      </a:rPr>
                      <m:t>2</m:t>
                    </m:r>
                  </m:oMath>
                </a14:m>
                <a:r>
                  <a:rPr lang="it-IT" dirty="0">
                    <a:solidFill>
                      <a:schemeClr val="bg1">
                        <a:lumMod val="20000"/>
                        <a:lumOff val="80000"/>
                      </a:schemeClr>
                    </a:solidFill>
                  </a:rPr>
                  <a:t>)</a:t>
                </a:r>
              </a:p>
              <a:p>
                <a:endParaRPr lang="it-IT" dirty="0">
                  <a:solidFill>
                    <a:schemeClr val="bg1">
                      <a:lumMod val="20000"/>
                      <a:lumOff val="80000"/>
                    </a:schemeClr>
                  </a:solidFill>
                </a:endParaRPr>
              </a:p>
              <a:p>
                <a:r>
                  <a:rPr lang="it-IT" dirty="0">
                    <a:solidFill>
                      <a:schemeClr val="bg1">
                        <a:lumMod val="20000"/>
                        <a:lumOff val="80000"/>
                      </a:schemeClr>
                    </a:solidFill>
                  </a:rPr>
                  <a:t>Infatti, la sola </a:t>
                </a:r>
                <a:r>
                  <a:rPr lang="it-IT" b="1" dirty="0">
                    <a:solidFill>
                      <a:schemeClr val="bg1">
                        <a:lumMod val="20000"/>
                        <a:lumOff val="80000"/>
                      </a:schemeClr>
                    </a:solidFill>
                  </a:rPr>
                  <a:t>SSIM</a:t>
                </a:r>
                <a:r>
                  <a:rPr lang="it-IT" dirty="0">
                    <a:solidFill>
                      <a:schemeClr val="bg1">
                        <a:lumMod val="20000"/>
                        <a:lumOff val="80000"/>
                      </a:schemeClr>
                    </a:solidFill>
                  </a:rPr>
                  <a:t> produce immagini nitide, ma con colori smunti, mentre la </a:t>
                </a:r>
                <a:r>
                  <a:rPr lang="it-IT" b="1" dirty="0">
                    <a:solidFill>
                      <a:schemeClr val="bg1">
                        <a:lumMod val="20000"/>
                        <a:lumOff val="80000"/>
                      </a:schemeClr>
                    </a:solidFill>
                  </a:rPr>
                  <a:t>L1</a:t>
                </a:r>
                <a:r>
                  <a:rPr lang="it-IT" dirty="0">
                    <a:solidFill>
                      <a:schemeClr val="bg1">
                        <a:lumMod val="20000"/>
                        <a:lumOff val="80000"/>
                      </a:schemeClr>
                    </a:solidFill>
                  </a:rPr>
                  <a:t> tende a mantenere i colori ma a sfocare i contorni.</a:t>
                </a:r>
              </a:p>
              <a:p>
                <a:r>
                  <a:rPr lang="it-IT" dirty="0">
                    <a:solidFill>
                      <a:schemeClr val="bg1">
                        <a:lumMod val="20000"/>
                        <a:lumOff val="80000"/>
                      </a:schemeClr>
                    </a:solidFill>
                  </a:rPr>
                  <a:t>Il valore di </a:t>
                </a:r>
                <a:r>
                  <a:rPr lang="it-IT" dirty="0">
                    <a:solidFill>
                      <a:schemeClr val="bg1">
                        <a:lumMod val="20000"/>
                        <a:lumOff val="80000"/>
                      </a:schemeClr>
                    </a:solidFill>
                    <a:latin typeface="Cambria Math" panose="02040503050406030204" pitchFamily="18" charset="0"/>
                    <a:ea typeface="Cambria Math" panose="02040503050406030204" pitchFamily="18" charset="0"/>
                  </a:rPr>
                  <a:t>𝛼 </a:t>
                </a:r>
                <a:r>
                  <a:rPr lang="it-IT" dirty="0">
                    <a:solidFill>
                      <a:schemeClr val="bg1">
                        <a:lumMod val="20000"/>
                        <a:lumOff val="80000"/>
                      </a:schemeClr>
                    </a:solidFill>
                  </a:rPr>
                  <a:t>è stato determinato in fase di </a:t>
                </a:r>
                <a:r>
                  <a:rPr lang="it-IT" i="1" dirty="0" err="1">
                    <a:solidFill>
                      <a:schemeClr val="bg1">
                        <a:lumMod val="20000"/>
                        <a:lumOff val="80000"/>
                      </a:schemeClr>
                    </a:solidFill>
                  </a:rPr>
                  <a:t>babysitting</a:t>
                </a:r>
                <a:r>
                  <a:rPr lang="it-IT" dirty="0">
                    <a:solidFill>
                      <a:schemeClr val="bg1">
                        <a:lumMod val="20000"/>
                        <a:lumOff val="80000"/>
                      </a:schemeClr>
                    </a:solidFill>
                  </a:rPr>
                  <a:t>.</a:t>
                </a:r>
              </a:p>
            </p:txBody>
          </p:sp>
        </mc:Choice>
        <mc:Fallback xmlns="">
          <p:sp>
            <p:nvSpPr>
              <p:cNvPr id="2" name="Content Placeholder 2">
                <a:extLst>
                  <a:ext uri="{FF2B5EF4-FFF2-40B4-BE49-F238E27FC236}">
                    <a16:creationId xmlns:a16="http://schemas.microsoft.com/office/drawing/2014/main" id="{3412D411-5959-B924-7478-75067405A56E}"/>
                  </a:ext>
                </a:extLst>
              </p:cNvPr>
              <p:cNvSpPr>
                <a:spLocks noGrp="1" noRot="1" noChangeAspect="1" noMove="1" noResize="1" noEditPoints="1" noAdjustHandles="1" noChangeArrowheads="1" noChangeShapeType="1" noTextEdit="1"/>
              </p:cNvSpPr>
              <p:nvPr/>
            </p:nvSpPr>
            <p:spPr>
              <a:xfrm>
                <a:off x="488797" y="1654477"/>
                <a:ext cx="10077557" cy="3549045"/>
              </a:xfrm>
              <a:prstGeom prst="rect">
                <a:avLst/>
              </a:prstGeom>
              <a:blipFill>
                <a:blip r:embed="rId3"/>
                <a:stretch>
                  <a:fillRect l="-605" t="-686" r="-1270"/>
                </a:stretch>
              </a:blipFill>
            </p:spPr>
            <p:txBody>
              <a:bodyPr/>
              <a:lstStyle/>
              <a:p>
                <a:r>
                  <a:rPr lang="en-US">
                    <a:noFill/>
                  </a:rPr>
                  <a:t> </a:t>
                </a:r>
              </a:p>
            </p:txBody>
          </p:sp>
        </mc:Fallback>
      </mc:AlternateContent>
      <p:sp>
        <p:nvSpPr>
          <p:cNvPr id="3" name="Google Shape;762;p24">
            <a:extLst>
              <a:ext uri="{FF2B5EF4-FFF2-40B4-BE49-F238E27FC236}">
                <a16:creationId xmlns:a16="http://schemas.microsoft.com/office/drawing/2014/main" id="{6C6EA102-F1DE-2C0D-DF65-6939FF313364}"/>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4" name="Google Shape;775;p25">
            <a:extLst>
              <a:ext uri="{FF2B5EF4-FFF2-40B4-BE49-F238E27FC236}">
                <a16:creationId xmlns:a16="http://schemas.microsoft.com/office/drawing/2014/main" id="{B01AF929-3F1C-77C4-1C15-BAE59715BD55}"/>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5" name="Connettore 1 4">
            <a:extLst>
              <a:ext uri="{FF2B5EF4-FFF2-40B4-BE49-F238E27FC236}">
                <a16:creationId xmlns:a16="http://schemas.microsoft.com/office/drawing/2014/main" id="{BE119855-6111-962A-9ED6-C7B474B72366}"/>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126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err="1"/>
              <a:t>Confronto</a:t>
            </a:r>
            <a:r>
              <a:rPr lang="en-GB" dirty="0"/>
              <a:t> tra Loss</a:t>
            </a:r>
            <a:endParaRPr dirty="0"/>
          </a:p>
        </p:txBody>
      </p:sp>
      <p:pic>
        <p:nvPicPr>
          <p:cNvPr id="2" name="Content Placeholder 4">
            <a:extLst>
              <a:ext uri="{FF2B5EF4-FFF2-40B4-BE49-F238E27FC236}">
                <a16:creationId xmlns:a16="http://schemas.microsoft.com/office/drawing/2014/main" id="{CEF02CDF-68C5-A637-A685-E4F64E9B32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53551" y="3275022"/>
            <a:ext cx="3820283" cy="2556430"/>
          </a:xfrm>
          <a:prstGeom prst="roundRect">
            <a:avLst>
              <a:gd name="adj" fmla="val 8594"/>
            </a:avLst>
          </a:prstGeom>
          <a:solidFill>
            <a:srgbClr val="FFFFFF">
              <a:shade val="85000"/>
            </a:srgbClr>
          </a:solidFill>
          <a:ln>
            <a:noFill/>
          </a:ln>
          <a:effectLst>
            <a:reflection blurRad="12700" stA="38000" endPos="7000" dist="5000" dir="5400000" sy="-100000" algn="bl" rotWithShape="0"/>
          </a:effectLst>
        </p:spPr>
      </p:pic>
      <p:pic>
        <p:nvPicPr>
          <p:cNvPr id="3" name="Content Placeholder 4">
            <a:extLst>
              <a:ext uri="{FF2B5EF4-FFF2-40B4-BE49-F238E27FC236}">
                <a16:creationId xmlns:a16="http://schemas.microsoft.com/office/drawing/2014/main" id="{6679DBF7-2F7B-440C-6EFF-25B3CF466C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165" y="3299341"/>
            <a:ext cx="3820283" cy="2556430"/>
          </a:xfrm>
          <a:prstGeom prst="roundRect">
            <a:avLst>
              <a:gd name="adj" fmla="val 8594"/>
            </a:avLst>
          </a:prstGeom>
          <a:solidFill>
            <a:srgbClr val="FFFFFF">
              <a:shade val="85000"/>
            </a:srgbClr>
          </a:solidFill>
          <a:ln>
            <a:noFill/>
          </a:ln>
          <a:effectLst>
            <a:reflection blurRad="12700" stA="38000" endPos="7000" dist="5000" dir="5400000" sy="-100000" algn="bl" rotWithShape="0"/>
          </a:effectLst>
        </p:spPr>
      </p:pic>
      <p:pic>
        <p:nvPicPr>
          <p:cNvPr id="4" name="Content Placeholder 4">
            <a:extLst>
              <a:ext uri="{FF2B5EF4-FFF2-40B4-BE49-F238E27FC236}">
                <a16:creationId xmlns:a16="http://schemas.microsoft.com/office/drawing/2014/main" id="{4A817D46-A0EE-B2BE-F75E-7FDB34554E3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85858" y="3299341"/>
            <a:ext cx="3820283" cy="2556430"/>
          </a:xfrm>
          <a:prstGeom prst="roundRect">
            <a:avLst>
              <a:gd name="adj" fmla="val 8594"/>
            </a:avLst>
          </a:prstGeom>
          <a:solidFill>
            <a:srgbClr val="FFFFFF">
              <a:shade val="85000"/>
            </a:srgbClr>
          </a:solidFill>
          <a:ln>
            <a:noFill/>
          </a:ln>
          <a:effectLst>
            <a:reflection blurRad="12700" stA="38000" endPos="7000" dist="5000" dir="5400000" sy="-100000" algn="bl" rotWithShape="0"/>
          </a:effectLst>
        </p:spPr>
      </p:pic>
      <p:sp>
        <p:nvSpPr>
          <p:cNvPr id="5" name="TextBox 16">
            <a:extLst>
              <a:ext uri="{FF2B5EF4-FFF2-40B4-BE49-F238E27FC236}">
                <a16:creationId xmlns:a16="http://schemas.microsoft.com/office/drawing/2014/main" id="{9D0F4755-6CF3-744B-6987-D5E7A9F63B4F}"/>
              </a:ext>
            </a:extLst>
          </p:cNvPr>
          <p:cNvSpPr txBox="1"/>
          <p:nvPr/>
        </p:nvSpPr>
        <p:spPr>
          <a:xfrm>
            <a:off x="1551398" y="5977047"/>
            <a:ext cx="1054306" cy="40011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b="1" dirty="0">
                <a:solidFill>
                  <a:schemeClr val="bg1"/>
                </a:solidFill>
                <a:latin typeface="DM Sans" pitchFamily="2" charset="0"/>
              </a:rPr>
              <a:t>Loss L1</a:t>
            </a:r>
          </a:p>
        </p:txBody>
      </p:sp>
      <p:sp>
        <p:nvSpPr>
          <p:cNvPr id="6" name="TextBox 42">
            <a:extLst>
              <a:ext uri="{FF2B5EF4-FFF2-40B4-BE49-F238E27FC236}">
                <a16:creationId xmlns:a16="http://schemas.microsoft.com/office/drawing/2014/main" id="{1F1FC503-190D-BE9F-C31D-5F6AB7EDC62F}"/>
              </a:ext>
            </a:extLst>
          </p:cNvPr>
          <p:cNvSpPr txBox="1"/>
          <p:nvPr/>
        </p:nvSpPr>
        <p:spPr>
          <a:xfrm>
            <a:off x="5317812" y="5977047"/>
            <a:ext cx="1629692" cy="40011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b="1" dirty="0">
                <a:solidFill>
                  <a:schemeClr val="bg1"/>
                </a:solidFill>
                <a:latin typeface="DM Sans" pitchFamily="2" charset="0"/>
              </a:rPr>
              <a:t>Loss</a:t>
            </a:r>
            <a:r>
              <a:rPr lang="it-IT" b="1" dirty="0">
                <a:solidFill>
                  <a:schemeClr val="bg1"/>
                </a:solidFill>
                <a:latin typeface="DM Sans" pitchFamily="2" charset="0"/>
              </a:rPr>
              <a:t> </a:t>
            </a:r>
            <a:r>
              <a:rPr lang="it-IT" sz="2000" b="1" dirty="0">
                <a:solidFill>
                  <a:schemeClr val="bg1"/>
                </a:solidFill>
                <a:latin typeface="DM Sans" pitchFamily="2" charset="0"/>
              </a:rPr>
              <a:t>MSSIM</a:t>
            </a:r>
            <a:endParaRPr lang="it-IT" b="1" dirty="0">
              <a:solidFill>
                <a:schemeClr val="bg1"/>
              </a:solidFill>
              <a:latin typeface="DM Sans" pitchFamily="2" charset="0"/>
            </a:endParaRPr>
          </a:p>
        </p:txBody>
      </p:sp>
      <p:sp>
        <p:nvSpPr>
          <p:cNvPr id="7" name="TextBox 44">
            <a:extLst>
              <a:ext uri="{FF2B5EF4-FFF2-40B4-BE49-F238E27FC236}">
                <a16:creationId xmlns:a16="http://schemas.microsoft.com/office/drawing/2014/main" id="{84D09AF8-262D-E354-557B-DDC852478850}"/>
              </a:ext>
            </a:extLst>
          </p:cNvPr>
          <p:cNvSpPr txBox="1"/>
          <p:nvPr/>
        </p:nvSpPr>
        <p:spPr>
          <a:xfrm>
            <a:off x="9248845" y="5977047"/>
            <a:ext cx="1629693" cy="400110"/>
          </a:xfrm>
          <a:prstGeom prst="rect">
            <a:avLst/>
          </a:prstGeom>
          <a:no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b="1" dirty="0">
                <a:solidFill>
                  <a:schemeClr val="bg1"/>
                </a:solidFill>
                <a:latin typeface="DM Sans" pitchFamily="2" charset="0"/>
              </a:rPr>
              <a:t>Loss </a:t>
            </a:r>
            <a:r>
              <a:rPr lang="it-IT" sz="2000" b="1" dirty="0" err="1">
                <a:solidFill>
                  <a:schemeClr val="bg1"/>
                </a:solidFill>
                <a:latin typeface="DM Sans" pitchFamily="2" charset="0"/>
              </a:rPr>
              <a:t>Final</a:t>
            </a:r>
            <a:endParaRPr lang="it-IT" sz="2000" b="1" dirty="0">
              <a:solidFill>
                <a:schemeClr val="bg1"/>
              </a:solidFill>
              <a:latin typeface="DM Sans" pitchFamily="2" charset="0"/>
            </a:endParaRPr>
          </a:p>
        </p:txBody>
      </p:sp>
      <p:pic>
        <p:nvPicPr>
          <p:cNvPr id="8" name="Picture 7" descr="A basketball behind a fence&#10;&#10;Description automatically generated">
            <a:extLst>
              <a:ext uri="{FF2B5EF4-FFF2-40B4-BE49-F238E27FC236}">
                <a16:creationId xmlns:a16="http://schemas.microsoft.com/office/drawing/2014/main" id="{FB2B4B5A-A019-DBAC-D67D-89ED4F50DD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2658" y="511621"/>
            <a:ext cx="2446441" cy="2131642"/>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pic>
        <p:nvPicPr>
          <p:cNvPr id="9" name="Picture 8" descr="A basketball behind a fence&#10;&#10;Description automatically generated">
            <a:extLst>
              <a:ext uri="{FF2B5EF4-FFF2-40B4-BE49-F238E27FC236}">
                <a16:creationId xmlns:a16="http://schemas.microsoft.com/office/drawing/2014/main" id="{6E84A974-4705-F8C4-E797-3405100F78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4138" y="511621"/>
            <a:ext cx="2483826" cy="2131642"/>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spTree>
    <p:extLst>
      <p:ext uri="{BB962C8B-B14F-4D97-AF65-F5344CB8AC3E}">
        <p14:creationId xmlns:p14="http://schemas.microsoft.com/office/powerpoint/2010/main" val="2715439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Babysitting</a:t>
            </a:r>
            <a:endParaRPr i="1" dirty="0"/>
          </a:p>
        </p:txBody>
      </p:sp>
      <p:sp>
        <p:nvSpPr>
          <p:cNvPr id="10" name="Content Placeholder 2">
            <a:extLst>
              <a:ext uri="{FF2B5EF4-FFF2-40B4-BE49-F238E27FC236}">
                <a16:creationId xmlns:a16="http://schemas.microsoft.com/office/drawing/2014/main" id="{8A14B4B5-30CD-A7CB-899F-7D79C0B3151E}"/>
              </a:ext>
            </a:extLst>
          </p:cNvPr>
          <p:cNvSpPr>
            <a:spLocks noGrp="1"/>
          </p:cNvSpPr>
          <p:nvPr/>
        </p:nvSpPr>
        <p:spPr>
          <a:xfrm>
            <a:off x="-5089043" y="1966281"/>
            <a:ext cx="3192738" cy="399634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400" dirty="0">
                <a:solidFill>
                  <a:schemeClr val="bg1">
                    <a:lumMod val="20000"/>
                    <a:lumOff val="80000"/>
                  </a:schemeClr>
                </a:solidFill>
                <a:latin typeface="DM Sans" pitchFamily="2" charset="0"/>
              </a:rPr>
              <a:t>Con il termine </a:t>
            </a:r>
            <a:r>
              <a:rPr lang="it-IT" sz="2400" dirty="0" err="1">
                <a:solidFill>
                  <a:schemeClr val="bg1">
                    <a:lumMod val="20000"/>
                    <a:lumOff val="80000"/>
                  </a:schemeClr>
                </a:solidFill>
                <a:latin typeface="DM Sans" pitchFamily="2" charset="0"/>
              </a:rPr>
              <a:t>babysitting</a:t>
            </a:r>
            <a:r>
              <a:rPr lang="it-IT" sz="2400" dirty="0">
                <a:solidFill>
                  <a:schemeClr val="bg1">
                    <a:lumMod val="20000"/>
                    <a:lumOff val="80000"/>
                  </a:schemeClr>
                </a:solidFill>
                <a:latin typeface="DM Sans" pitchFamily="2" charset="0"/>
              </a:rPr>
              <a:t> si intende un monitoraggio e una attenta gestione del processo di training della rete, al fine di determinarne gli </a:t>
            </a:r>
            <a:r>
              <a:rPr lang="it-IT" sz="2400" dirty="0" err="1">
                <a:solidFill>
                  <a:schemeClr val="bg1">
                    <a:lumMod val="20000"/>
                    <a:lumOff val="80000"/>
                  </a:schemeClr>
                </a:solidFill>
                <a:latin typeface="DM Sans" pitchFamily="2" charset="0"/>
              </a:rPr>
              <a:t>iperparametri</a:t>
            </a:r>
            <a:r>
              <a:rPr lang="it-IT" sz="2400" dirty="0">
                <a:solidFill>
                  <a:schemeClr val="bg1">
                    <a:lumMod val="20000"/>
                    <a:lumOff val="80000"/>
                  </a:schemeClr>
                </a:solidFill>
                <a:latin typeface="DM Sans" pitchFamily="2" charset="0"/>
              </a:rPr>
              <a:t>.</a:t>
            </a:r>
          </a:p>
        </p:txBody>
      </p:sp>
      <p:pic>
        <p:nvPicPr>
          <p:cNvPr id="11" name="Picture 10">
            <a:extLst>
              <a:ext uri="{FF2B5EF4-FFF2-40B4-BE49-F238E27FC236}">
                <a16:creationId xmlns:a16="http://schemas.microsoft.com/office/drawing/2014/main" id="{25D678B4-2DBD-F0D5-FFA5-8F69B306B55C}"/>
              </a:ext>
            </a:extLst>
          </p:cNvPr>
          <p:cNvPicPr>
            <a:picLocks noChangeAspect="1"/>
          </p:cNvPicPr>
          <p:nvPr/>
        </p:nvPicPr>
        <p:blipFill>
          <a:blip r:embed="rId3"/>
          <a:stretch>
            <a:fillRect/>
          </a:stretch>
        </p:blipFill>
        <p:spPr>
          <a:xfrm>
            <a:off x="904232" y="1851598"/>
            <a:ext cx="6965198" cy="4486406"/>
          </a:xfrm>
          <a:prstGeom prst="rect">
            <a:avLst/>
          </a:prstGeom>
          <a:ln>
            <a:solidFill>
              <a:schemeClr val="tx1"/>
            </a:solidFill>
          </a:ln>
        </p:spPr>
        <p:style>
          <a:lnRef idx="3">
            <a:schemeClr val="lt1"/>
          </a:lnRef>
          <a:fillRef idx="1">
            <a:schemeClr val="accent6"/>
          </a:fillRef>
          <a:effectRef idx="1">
            <a:schemeClr val="accent6"/>
          </a:effectRef>
          <a:fontRef idx="minor">
            <a:schemeClr val="lt1"/>
          </a:fontRef>
        </p:style>
      </p:pic>
      <p:sp>
        <p:nvSpPr>
          <p:cNvPr id="2" name="Google Shape;762;p24">
            <a:extLst>
              <a:ext uri="{FF2B5EF4-FFF2-40B4-BE49-F238E27FC236}">
                <a16:creationId xmlns:a16="http://schemas.microsoft.com/office/drawing/2014/main" id="{3ED2DAFE-5F54-C5DA-1A77-E8CF7226C1F7}"/>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3" name="Google Shape;775;p25">
            <a:extLst>
              <a:ext uri="{FF2B5EF4-FFF2-40B4-BE49-F238E27FC236}">
                <a16:creationId xmlns:a16="http://schemas.microsoft.com/office/drawing/2014/main" id="{A456CF44-257C-6B00-26E7-3D0E05568C90}"/>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4" name="Connettore 1 3">
            <a:extLst>
              <a:ext uri="{FF2B5EF4-FFF2-40B4-BE49-F238E27FC236}">
                <a16:creationId xmlns:a16="http://schemas.microsoft.com/office/drawing/2014/main" id="{B33511DA-2C82-30DF-9292-4D7E53F403AC}"/>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Immagine 5" descr="Immagine che contiene testo, schermata, linea, Diagramma&#10;&#10;Descrizione generata automaticamente">
            <a:extLst>
              <a:ext uri="{FF2B5EF4-FFF2-40B4-BE49-F238E27FC236}">
                <a16:creationId xmlns:a16="http://schemas.microsoft.com/office/drawing/2014/main" id="{435F56B9-7692-3B6B-281E-8CC82FDB5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4677" y="5037726"/>
            <a:ext cx="2167130" cy="1300278"/>
          </a:xfrm>
          <a:prstGeom prst="rect">
            <a:avLst/>
          </a:prstGeom>
          <a:ln w="28575" cap="sq">
            <a:solidFill>
              <a:schemeClr val="tx1"/>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cxnSp>
        <p:nvCxnSpPr>
          <p:cNvPr id="8" name="Straight Arrow Connector 3">
            <a:extLst>
              <a:ext uri="{FF2B5EF4-FFF2-40B4-BE49-F238E27FC236}">
                <a16:creationId xmlns:a16="http://schemas.microsoft.com/office/drawing/2014/main" id="{2D0828A3-3657-9058-1DD8-55E093227212}"/>
              </a:ext>
            </a:extLst>
          </p:cNvPr>
          <p:cNvCxnSpPr>
            <a:cxnSpLocks/>
          </p:cNvCxnSpPr>
          <p:nvPr/>
        </p:nvCxnSpPr>
        <p:spPr>
          <a:xfrm flipH="1">
            <a:off x="12417150" y="3451993"/>
            <a:ext cx="11213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5571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Babysitting</a:t>
            </a:r>
            <a:endParaRPr i="1" dirty="0"/>
          </a:p>
        </p:txBody>
      </p:sp>
      <p:sp>
        <p:nvSpPr>
          <p:cNvPr id="10" name="Content Placeholder 2">
            <a:extLst>
              <a:ext uri="{FF2B5EF4-FFF2-40B4-BE49-F238E27FC236}">
                <a16:creationId xmlns:a16="http://schemas.microsoft.com/office/drawing/2014/main" id="{8A14B4B5-30CD-A7CB-899F-7D79C0B3151E}"/>
              </a:ext>
            </a:extLst>
          </p:cNvPr>
          <p:cNvSpPr>
            <a:spLocks noGrp="1"/>
          </p:cNvSpPr>
          <p:nvPr/>
        </p:nvSpPr>
        <p:spPr>
          <a:xfrm>
            <a:off x="-5089043" y="1966281"/>
            <a:ext cx="3192738" cy="399634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400" dirty="0">
                <a:solidFill>
                  <a:schemeClr val="bg1">
                    <a:lumMod val="20000"/>
                    <a:lumOff val="80000"/>
                  </a:schemeClr>
                </a:solidFill>
                <a:latin typeface="DM Sans" pitchFamily="2" charset="0"/>
              </a:rPr>
              <a:t>Con il termine </a:t>
            </a:r>
            <a:r>
              <a:rPr lang="it-IT" sz="2400" dirty="0" err="1">
                <a:solidFill>
                  <a:schemeClr val="bg1">
                    <a:lumMod val="20000"/>
                    <a:lumOff val="80000"/>
                  </a:schemeClr>
                </a:solidFill>
                <a:latin typeface="DM Sans" pitchFamily="2" charset="0"/>
              </a:rPr>
              <a:t>babysitting</a:t>
            </a:r>
            <a:r>
              <a:rPr lang="it-IT" sz="2400" dirty="0">
                <a:solidFill>
                  <a:schemeClr val="bg1">
                    <a:lumMod val="20000"/>
                    <a:lumOff val="80000"/>
                  </a:schemeClr>
                </a:solidFill>
                <a:latin typeface="DM Sans" pitchFamily="2" charset="0"/>
              </a:rPr>
              <a:t> si intende un monitoraggio e una attenta gestione del processo di training della rete, al fine di determinarne gli </a:t>
            </a:r>
            <a:r>
              <a:rPr lang="it-IT" sz="2400" dirty="0" err="1">
                <a:solidFill>
                  <a:schemeClr val="bg1">
                    <a:lumMod val="20000"/>
                    <a:lumOff val="80000"/>
                  </a:schemeClr>
                </a:solidFill>
                <a:latin typeface="DM Sans" pitchFamily="2" charset="0"/>
              </a:rPr>
              <a:t>iperparametri</a:t>
            </a:r>
            <a:r>
              <a:rPr lang="it-IT" sz="2400" dirty="0">
                <a:solidFill>
                  <a:schemeClr val="bg1">
                    <a:lumMod val="20000"/>
                    <a:lumOff val="80000"/>
                  </a:schemeClr>
                </a:solidFill>
                <a:latin typeface="DM Sans" pitchFamily="2" charset="0"/>
              </a:rPr>
              <a:t>.</a:t>
            </a:r>
          </a:p>
        </p:txBody>
      </p:sp>
      <p:pic>
        <p:nvPicPr>
          <p:cNvPr id="11" name="Picture 10">
            <a:extLst>
              <a:ext uri="{FF2B5EF4-FFF2-40B4-BE49-F238E27FC236}">
                <a16:creationId xmlns:a16="http://schemas.microsoft.com/office/drawing/2014/main" id="{25D678B4-2DBD-F0D5-FFA5-8F69B306B55C}"/>
              </a:ext>
            </a:extLst>
          </p:cNvPr>
          <p:cNvPicPr>
            <a:picLocks noChangeAspect="1"/>
          </p:cNvPicPr>
          <p:nvPr/>
        </p:nvPicPr>
        <p:blipFill>
          <a:blip r:embed="rId3"/>
          <a:stretch>
            <a:fillRect/>
          </a:stretch>
        </p:blipFill>
        <p:spPr>
          <a:xfrm>
            <a:off x="904232" y="5047488"/>
            <a:ext cx="2003541" cy="1290516"/>
          </a:xfrm>
          <a:prstGeom prst="rect">
            <a:avLst/>
          </a:prstGeom>
          <a:ln w="19050">
            <a:solidFill>
              <a:schemeClr val="tx1"/>
            </a:solidFill>
          </a:ln>
        </p:spPr>
        <p:style>
          <a:lnRef idx="3">
            <a:schemeClr val="lt1"/>
          </a:lnRef>
          <a:fillRef idx="1">
            <a:schemeClr val="accent6"/>
          </a:fillRef>
          <a:effectRef idx="1">
            <a:schemeClr val="accent6"/>
          </a:effectRef>
          <a:fontRef idx="minor">
            <a:schemeClr val="lt1"/>
          </a:fontRef>
        </p:style>
      </p:pic>
      <p:sp>
        <p:nvSpPr>
          <p:cNvPr id="2" name="Google Shape;762;p24">
            <a:extLst>
              <a:ext uri="{FF2B5EF4-FFF2-40B4-BE49-F238E27FC236}">
                <a16:creationId xmlns:a16="http://schemas.microsoft.com/office/drawing/2014/main" id="{3ED2DAFE-5F54-C5DA-1A77-E8CF7226C1F7}"/>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3" name="Google Shape;775;p25">
            <a:extLst>
              <a:ext uri="{FF2B5EF4-FFF2-40B4-BE49-F238E27FC236}">
                <a16:creationId xmlns:a16="http://schemas.microsoft.com/office/drawing/2014/main" id="{A456CF44-257C-6B00-26E7-3D0E05568C90}"/>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4" name="Connettore 1 3">
            <a:extLst>
              <a:ext uri="{FF2B5EF4-FFF2-40B4-BE49-F238E27FC236}">
                <a16:creationId xmlns:a16="http://schemas.microsoft.com/office/drawing/2014/main" id="{B33511DA-2C82-30DF-9292-4D7E53F403AC}"/>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Immagine 4" descr="Immagine che contiene testo, schermata, linea, Diagramma&#10;&#10;Descrizione generata automaticamente">
            <a:extLst>
              <a:ext uri="{FF2B5EF4-FFF2-40B4-BE49-F238E27FC236}">
                <a16:creationId xmlns:a16="http://schemas.microsoft.com/office/drawing/2014/main" id="{B80E2BD4-5FF0-E0ED-D892-706B9782C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3268" y="1645919"/>
            <a:ext cx="8004002" cy="4802400"/>
          </a:xfrm>
          <a:prstGeom prst="rect">
            <a:avLst/>
          </a:prstGeom>
          <a:ln w="28575" cap="sq">
            <a:solidFill>
              <a:srgbClr val="8B2EC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cxnSp>
        <p:nvCxnSpPr>
          <p:cNvPr id="6" name="Straight Arrow Connector 3">
            <a:extLst>
              <a:ext uri="{FF2B5EF4-FFF2-40B4-BE49-F238E27FC236}">
                <a16:creationId xmlns:a16="http://schemas.microsoft.com/office/drawing/2014/main" id="{17D432C2-D946-9BB7-54B7-428929C73308}"/>
              </a:ext>
            </a:extLst>
          </p:cNvPr>
          <p:cNvCxnSpPr>
            <a:cxnSpLocks/>
          </p:cNvCxnSpPr>
          <p:nvPr/>
        </p:nvCxnSpPr>
        <p:spPr>
          <a:xfrm flipH="1">
            <a:off x="10526357" y="3525610"/>
            <a:ext cx="11213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linea">
            <a:extLst>
              <a:ext uri="{FF2B5EF4-FFF2-40B4-BE49-F238E27FC236}">
                <a16:creationId xmlns:a16="http://schemas.microsoft.com/office/drawing/2014/main" id="{76EF35CC-C688-E3C2-E2D8-46594AB2D5A4}"/>
              </a:ext>
            </a:extLst>
          </p:cNvPr>
          <p:cNvSpPr/>
          <p:nvPr/>
        </p:nvSpPr>
        <p:spPr>
          <a:xfrm>
            <a:off x="4571999" y="3714859"/>
            <a:ext cx="5537026" cy="1977887"/>
          </a:xfrm>
          <a:custGeom>
            <a:avLst/>
            <a:gdLst>
              <a:gd name="connsiteX0" fmla="*/ 0 w 5645426"/>
              <a:gd name="connsiteY0" fmla="*/ 0 h 1977887"/>
              <a:gd name="connsiteX1" fmla="*/ 1411357 w 5645426"/>
              <a:gd name="connsiteY1" fmla="*/ 596348 h 1977887"/>
              <a:gd name="connsiteX2" fmla="*/ 2802835 w 5645426"/>
              <a:gd name="connsiteY2" fmla="*/ 1431234 h 1977887"/>
              <a:gd name="connsiteX3" fmla="*/ 4244009 w 5645426"/>
              <a:gd name="connsiteY3" fmla="*/ 1838739 h 1977887"/>
              <a:gd name="connsiteX4" fmla="*/ 5645426 w 5645426"/>
              <a:gd name="connsiteY4" fmla="*/ 1977887 h 197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5426" h="1977887">
                <a:moveTo>
                  <a:pt x="0" y="0"/>
                </a:moveTo>
                <a:cubicBezTo>
                  <a:pt x="472109" y="178904"/>
                  <a:pt x="944218" y="357809"/>
                  <a:pt x="1411357" y="596348"/>
                </a:cubicBezTo>
                <a:cubicBezTo>
                  <a:pt x="1878496" y="834887"/>
                  <a:pt x="2330726" y="1224169"/>
                  <a:pt x="2802835" y="1431234"/>
                </a:cubicBezTo>
                <a:cubicBezTo>
                  <a:pt x="3274944" y="1638299"/>
                  <a:pt x="3770244" y="1747630"/>
                  <a:pt x="4244009" y="1838739"/>
                </a:cubicBezTo>
                <a:cubicBezTo>
                  <a:pt x="4717774" y="1929848"/>
                  <a:pt x="5428422" y="1929848"/>
                  <a:pt x="5645426" y="1977887"/>
                </a:cubicBezTo>
              </a:path>
            </a:pathLst>
          </a:custGeom>
          <a:noFill/>
          <a:ln w="41275" cap="rnd">
            <a:solidFill>
              <a:srgbClr val="FF0000"/>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15602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Learning Rate Scheduler </a:t>
            </a:r>
            <a:endParaRPr i="1" dirty="0"/>
          </a:p>
        </p:txBody>
      </p:sp>
      <p:pic>
        <p:nvPicPr>
          <p:cNvPr id="2" name="Picture 1">
            <a:extLst>
              <a:ext uri="{FF2B5EF4-FFF2-40B4-BE49-F238E27FC236}">
                <a16:creationId xmlns:a16="http://schemas.microsoft.com/office/drawing/2014/main" id="{8E0510F4-7A63-4775-DF02-1B774215B2EE}"/>
              </a:ext>
            </a:extLst>
          </p:cNvPr>
          <p:cNvPicPr>
            <a:picLocks noChangeAspect="1"/>
          </p:cNvPicPr>
          <p:nvPr/>
        </p:nvPicPr>
        <p:blipFill>
          <a:blip r:embed="rId3"/>
          <a:stretch>
            <a:fillRect/>
          </a:stretch>
        </p:blipFill>
        <p:spPr>
          <a:xfrm>
            <a:off x="9723927" y="3857263"/>
            <a:ext cx="2081914" cy="1852904"/>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pic>
        <p:nvPicPr>
          <p:cNvPr id="3" name="Content Placeholder 4">
            <a:extLst>
              <a:ext uri="{FF2B5EF4-FFF2-40B4-BE49-F238E27FC236}">
                <a16:creationId xmlns:a16="http://schemas.microsoft.com/office/drawing/2014/main" id="{59B0E4C6-5BE2-C0AB-1111-70175ED8A760}"/>
              </a:ext>
            </a:extLst>
          </p:cNvPr>
          <p:cNvPicPr>
            <a:picLocks noGrp="1" noChangeAspect="1"/>
          </p:cNvPicPr>
          <p:nvPr/>
        </p:nvPicPr>
        <p:blipFill>
          <a:blip r:embed="rId4"/>
          <a:stretch>
            <a:fillRect/>
          </a:stretch>
        </p:blipFill>
        <p:spPr>
          <a:xfrm>
            <a:off x="488797" y="1906531"/>
            <a:ext cx="8968883" cy="3901464"/>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sp>
        <p:nvSpPr>
          <p:cNvPr id="4" name="Google Shape;762;p24">
            <a:extLst>
              <a:ext uri="{FF2B5EF4-FFF2-40B4-BE49-F238E27FC236}">
                <a16:creationId xmlns:a16="http://schemas.microsoft.com/office/drawing/2014/main" id="{351F8DCA-9F1C-1785-ABC3-8DF3666F919F}"/>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5" name="Google Shape;775;p25">
            <a:extLst>
              <a:ext uri="{FF2B5EF4-FFF2-40B4-BE49-F238E27FC236}">
                <a16:creationId xmlns:a16="http://schemas.microsoft.com/office/drawing/2014/main" id="{D6D3136B-96E3-4D4C-7858-2822BFF19935}"/>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6" name="Connettore 1 5">
            <a:extLst>
              <a:ext uri="{FF2B5EF4-FFF2-40B4-BE49-F238E27FC236}">
                <a16:creationId xmlns:a16="http://schemas.microsoft.com/office/drawing/2014/main" id="{105EFFF0-1623-49A7-5D7D-8F330865F07F}"/>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51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Learning Rate Scheduler </a:t>
            </a:r>
            <a:endParaRPr i="1" dirty="0"/>
          </a:p>
        </p:txBody>
      </p:sp>
      <p:pic>
        <p:nvPicPr>
          <p:cNvPr id="6" name="Picture 5">
            <a:extLst>
              <a:ext uri="{FF2B5EF4-FFF2-40B4-BE49-F238E27FC236}">
                <a16:creationId xmlns:a16="http://schemas.microsoft.com/office/drawing/2014/main" id="{8E0510F4-7A63-4775-DF02-1B774215B2EE}"/>
              </a:ext>
            </a:extLst>
          </p:cNvPr>
          <p:cNvPicPr>
            <a:picLocks noChangeAspect="1"/>
          </p:cNvPicPr>
          <p:nvPr/>
        </p:nvPicPr>
        <p:blipFill>
          <a:blip r:embed="rId3"/>
          <a:stretch>
            <a:fillRect/>
          </a:stretch>
        </p:blipFill>
        <p:spPr>
          <a:xfrm>
            <a:off x="5752618" y="1712912"/>
            <a:ext cx="5200796" cy="4628710"/>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pic>
        <p:nvPicPr>
          <p:cNvPr id="7" name="Content Placeholder 4">
            <a:extLst>
              <a:ext uri="{FF2B5EF4-FFF2-40B4-BE49-F238E27FC236}">
                <a16:creationId xmlns:a16="http://schemas.microsoft.com/office/drawing/2014/main" id="{59B0E4C6-5BE2-C0AB-1111-70175ED8A760}"/>
              </a:ext>
            </a:extLst>
          </p:cNvPr>
          <p:cNvPicPr>
            <a:picLocks noGrp="1" noChangeAspect="1"/>
          </p:cNvPicPr>
          <p:nvPr/>
        </p:nvPicPr>
        <p:blipFill>
          <a:blip r:embed="rId4"/>
          <a:stretch>
            <a:fillRect/>
          </a:stretch>
        </p:blipFill>
        <p:spPr>
          <a:xfrm>
            <a:off x="1238586" y="4615408"/>
            <a:ext cx="3755790" cy="1633769"/>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sp>
        <p:nvSpPr>
          <p:cNvPr id="2" name="Google Shape;762;p24">
            <a:extLst>
              <a:ext uri="{FF2B5EF4-FFF2-40B4-BE49-F238E27FC236}">
                <a16:creationId xmlns:a16="http://schemas.microsoft.com/office/drawing/2014/main" id="{E0D558A7-9F89-1985-A8CB-394F4C0E3F84}"/>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3" name="Google Shape;775;p25">
            <a:extLst>
              <a:ext uri="{FF2B5EF4-FFF2-40B4-BE49-F238E27FC236}">
                <a16:creationId xmlns:a16="http://schemas.microsoft.com/office/drawing/2014/main" id="{7A3379BF-45FD-F308-CF0A-BA3B7F284A17}"/>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4" name="Connettore 1 3">
            <a:extLst>
              <a:ext uri="{FF2B5EF4-FFF2-40B4-BE49-F238E27FC236}">
                <a16:creationId xmlns:a16="http://schemas.microsoft.com/office/drawing/2014/main" id="{11987061-9141-8A9A-B0CA-47929433925F}"/>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755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24"/>
          <p:cNvSpPr/>
          <p:nvPr/>
        </p:nvSpPr>
        <p:spPr>
          <a:xfrm>
            <a:off x="1123495" y="1025150"/>
            <a:ext cx="6767608" cy="555024"/>
          </a:xfrm>
          <a:prstGeom prst="rect">
            <a:avLst/>
          </a:prstGeom>
        </p:spPr>
        <p:txBody>
          <a:bodyPr>
            <a:prstTxWarp prst="textPlain">
              <a:avLst/>
            </a:prstTxWarp>
          </a:bodyPr>
          <a:lstStyle/>
          <a:p>
            <a:pPr lvl="0" algn="ctr"/>
            <a:r>
              <a:rPr lang="it-IT" b="1" i="0" dirty="0">
                <a:ln>
                  <a:noFill/>
                </a:ln>
                <a:gradFill>
                  <a:gsLst>
                    <a:gs pos="0">
                      <a:schemeClr val="accent1"/>
                    </a:gs>
                    <a:gs pos="100000">
                      <a:schemeClr val="accent2"/>
                    </a:gs>
                  </a:gsLst>
                  <a:lin ang="2698631" scaled="0"/>
                </a:gradFill>
                <a:latin typeface="DM Sans"/>
              </a:rPr>
              <a:t>Indice dei contenuti</a:t>
            </a:r>
            <a:endParaRPr b="1" i="0" dirty="0">
              <a:ln>
                <a:noFill/>
              </a:ln>
              <a:gradFill>
                <a:gsLst>
                  <a:gs pos="0">
                    <a:schemeClr val="accent1"/>
                  </a:gs>
                  <a:gs pos="100000">
                    <a:schemeClr val="accent2"/>
                  </a:gs>
                </a:gsLst>
                <a:lin ang="2698631" scaled="0"/>
              </a:gradFill>
              <a:latin typeface="DM Sans"/>
            </a:endParaRPr>
          </a:p>
        </p:txBody>
      </p:sp>
      <p:sp>
        <p:nvSpPr>
          <p:cNvPr id="758" name="Google Shape;758;p24"/>
          <p:cNvSpPr txBox="1">
            <a:spLocks noGrp="1"/>
          </p:cNvSpPr>
          <p:nvPr>
            <p:ph type="body" idx="1"/>
          </p:nvPr>
        </p:nvSpPr>
        <p:spPr>
          <a:xfrm>
            <a:off x="868182" y="2885940"/>
            <a:ext cx="3081584" cy="1256771"/>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2100"/>
              </a:spcAft>
              <a:buSzPts val="1900"/>
              <a:buNone/>
            </a:pPr>
            <a:r>
              <a:rPr lang="en" dirty="0"/>
              <a:t>Presentazione del problema e obiettivo.</a:t>
            </a:r>
            <a:endParaRPr dirty="0"/>
          </a:p>
        </p:txBody>
      </p:sp>
      <p:sp>
        <p:nvSpPr>
          <p:cNvPr id="759" name="Google Shape;759;p24"/>
          <p:cNvSpPr txBox="1">
            <a:spLocks noGrp="1"/>
          </p:cNvSpPr>
          <p:nvPr>
            <p:ph type="body" idx="2"/>
          </p:nvPr>
        </p:nvSpPr>
        <p:spPr>
          <a:xfrm>
            <a:off x="4507299" y="2885940"/>
            <a:ext cx="3214800" cy="12621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2100"/>
              </a:spcAft>
              <a:buSzPts val="1900"/>
              <a:buNone/>
            </a:pPr>
            <a:r>
              <a:rPr lang="en" dirty="0" err="1"/>
              <a:t>Descrizione</a:t>
            </a:r>
            <a:r>
              <a:rPr lang="en" dirty="0"/>
              <a:t> del Dataset</a:t>
            </a:r>
            <a:endParaRPr dirty="0"/>
          </a:p>
        </p:txBody>
      </p:sp>
      <p:sp>
        <p:nvSpPr>
          <p:cNvPr id="760" name="Google Shape;760;p24"/>
          <p:cNvSpPr txBox="1">
            <a:spLocks noGrp="1"/>
          </p:cNvSpPr>
          <p:nvPr>
            <p:ph type="body" idx="3"/>
          </p:nvPr>
        </p:nvSpPr>
        <p:spPr>
          <a:xfrm>
            <a:off x="868182" y="4833552"/>
            <a:ext cx="3214800" cy="1262100"/>
          </a:xfrm>
          <a:prstGeom prst="rect">
            <a:avLst/>
          </a:prstGeom>
          <a:noFill/>
          <a:ln>
            <a:noFill/>
          </a:ln>
        </p:spPr>
        <p:txBody>
          <a:bodyPr spcFirstLastPara="1" wrap="square" lIns="121900" tIns="121900" rIns="121900" bIns="121900" anchor="t" anchorCtr="0">
            <a:noAutofit/>
          </a:bodyPr>
          <a:lstStyle/>
          <a:p>
            <a:pPr marL="0" lvl="0" indent="0" algn="ctr">
              <a:lnSpc>
                <a:spcPct val="100000"/>
              </a:lnSpc>
              <a:spcAft>
                <a:spcPts val="2100"/>
              </a:spcAft>
              <a:buNone/>
            </a:pPr>
            <a:r>
              <a:rPr lang="it-IT" dirty="0"/>
              <a:t>Operazioni svolte prima dell’addestramento della rete</a:t>
            </a:r>
          </a:p>
        </p:txBody>
      </p:sp>
      <p:sp>
        <p:nvSpPr>
          <p:cNvPr id="761" name="Google Shape;761;p24"/>
          <p:cNvSpPr txBox="1">
            <a:spLocks noGrp="1"/>
          </p:cNvSpPr>
          <p:nvPr>
            <p:ph type="body" idx="4"/>
          </p:nvPr>
        </p:nvSpPr>
        <p:spPr>
          <a:xfrm>
            <a:off x="4507299" y="4833552"/>
            <a:ext cx="3214800" cy="12621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2100"/>
              </a:spcAft>
              <a:buSzPts val="1900"/>
              <a:buNone/>
            </a:pPr>
            <a:r>
              <a:rPr lang="en" dirty="0" err="1"/>
              <a:t>Strategia</a:t>
            </a:r>
            <a:r>
              <a:rPr lang="en" dirty="0"/>
              <a:t> di </a:t>
            </a:r>
            <a:r>
              <a:rPr lang="en" dirty="0" err="1"/>
              <a:t>addestramento</a:t>
            </a:r>
            <a:r>
              <a:rPr lang="en" dirty="0"/>
              <a:t> </a:t>
            </a:r>
            <a:r>
              <a:rPr lang="en" dirty="0" err="1"/>
              <a:t>della</a:t>
            </a:r>
            <a:r>
              <a:rPr lang="en" dirty="0"/>
              <a:t> rete</a:t>
            </a:r>
            <a:endParaRPr dirty="0"/>
          </a:p>
        </p:txBody>
      </p:sp>
      <p:sp>
        <p:nvSpPr>
          <p:cNvPr id="762" name="Google Shape;762;p24"/>
          <p:cNvSpPr txBox="1">
            <a:spLocks noGrp="1"/>
          </p:cNvSpPr>
          <p:nvPr>
            <p:ph type="title" idx="5"/>
          </p:nvPr>
        </p:nvSpPr>
        <p:spPr>
          <a:xfrm>
            <a:off x="-198476" y="2248933"/>
            <a:ext cx="3214800" cy="66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SzPts val="3500"/>
              <a:buNone/>
            </a:pPr>
            <a:r>
              <a:rPr lang="en" sz="3100" dirty="0">
                <a:solidFill>
                  <a:schemeClr val="accent1"/>
                </a:solidFill>
              </a:rPr>
              <a:t>01</a:t>
            </a:r>
            <a:endParaRPr sz="3100" dirty="0">
              <a:solidFill>
                <a:schemeClr val="accent1"/>
              </a:solidFill>
            </a:endParaRPr>
          </a:p>
        </p:txBody>
      </p:sp>
      <p:sp>
        <p:nvSpPr>
          <p:cNvPr id="763" name="Google Shape;763;p24"/>
          <p:cNvSpPr txBox="1">
            <a:spLocks noGrp="1"/>
          </p:cNvSpPr>
          <p:nvPr>
            <p:ph type="title" idx="6"/>
          </p:nvPr>
        </p:nvSpPr>
        <p:spPr>
          <a:xfrm>
            <a:off x="4507299" y="2222025"/>
            <a:ext cx="3214800" cy="66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SzPts val="3500"/>
              <a:buNone/>
            </a:pPr>
            <a:r>
              <a:rPr lang="en" sz="3100" dirty="0">
                <a:solidFill>
                  <a:schemeClr val="accent2"/>
                </a:solidFill>
              </a:rPr>
              <a:t>02 - Dataset</a:t>
            </a:r>
            <a:endParaRPr sz="3100" dirty="0">
              <a:solidFill>
                <a:schemeClr val="accent2"/>
              </a:solidFill>
            </a:endParaRPr>
          </a:p>
        </p:txBody>
      </p:sp>
      <p:sp>
        <p:nvSpPr>
          <p:cNvPr id="764" name="Google Shape;764;p24"/>
          <p:cNvSpPr txBox="1">
            <a:spLocks noGrp="1"/>
          </p:cNvSpPr>
          <p:nvPr>
            <p:ph type="title" idx="7"/>
          </p:nvPr>
        </p:nvSpPr>
        <p:spPr>
          <a:xfrm>
            <a:off x="868182" y="4169628"/>
            <a:ext cx="3299400" cy="66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SzPts val="3500"/>
              <a:buNone/>
            </a:pPr>
            <a:r>
              <a:rPr lang="en" sz="3100" dirty="0"/>
              <a:t>04 - Processing</a:t>
            </a:r>
            <a:endParaRPr sz="3100" dirty="0"/>
          </a:p>
        </p:txBody>
      </p:sp>
      <p:sp>
        <p:nvSpPr>
          <p:cNvPr id="765" name="Google Shape;765;p24"/>
          <p:cNvSpPr txBox="1">
            <a:spLocks noGrp="1"/>
          </p:cNvSpPr>
          <p:nvPr>
            <p:ph type="title" idx="8"/>
          </p:nvPr>
        </p:nvSpPr>
        <p:spPr>
          <a:xfrm>
            <a:off x="4507299" y="4169637"/>
            <a:ext cx="3214800" cy="66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SzPts val="3500"/>
              <a:buNone/>
            </a:pPr>
            <a:r>
              <a:rPr lang="en" sz="3100" dirty="0">
                <a:solidFill>
                  <a:schemeClr val="accent2"/>
                </a:solidFill>
              </a:rPr>
              <a:t>05 - Training</a:t>
            </a:r>
            <a:endParaRPr sz="3100" dirty="0">
              <a:solidFill>
                <a:schemeClr val="accent2"/>
              </a:solidFill>
            </a:endParaRPr>
          </a:p>
        </p:txBody>
      </p:sp>
      <p:sp>
        <p:nvSpPr>
          <p:cNvPr id="766" name="Google Shape;766;p24"/>
          <p:cNvSpPr txBox="1">
            <a:spLocks noGrp="1"/>
          </p:cNvSpPr>
          <p:nvPr>
            <p:ph type="body" idx="1"/>
          </p:nvPr>
        </p:nvSpPr>
        <p:spPr>
          <a:xfrm>
            <a:off x="8109018" y="2885940"/>
            <a:ext cx="3214800" cy="12621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2100"/>
              </a:spcAft>
              <a:buSzPts val="1900"/>
              <a:buNone/>
            </a:pPr>
            <a:r>
              <a:rPr lang="en" dirty="0" err="1"/>
              <a:t>Operazioni</a:t>
            </a:r>
            <a:r>
              <a:rPr lang="en" dirty="0"/>
              <a:t> </a:t>
            </a:r>
            <a:r>
              <a:rPr lang="en" dirty="0" err="1"/>
              <a:t>svolte</a:t>
            </a:r>
            <a:r>
              <a:rPr lang="en" dirty="0"/>
              <a:t> </a:t>
            </a:r>
            <a:r>
              <a:rPr lang="en" dirty="0" err="1"/>
              <a:t>sull’immagine</a:t>
            </a:r>
            <a:endParaRPr dirty="0"/>
          </a:p>
        </p:txBody>
      </p:sp>
      <p:sp>
        <p:nvSpPr>
          <p:cNvPr id="767" name="Google Shape;767;p24"/>
          <p:cNvSpPr txBox="1">
            <a:spLocks noGrp="1"/>
          </p:cNvSpPr>
          <p:nvPr>
            <p:ph type="body" idx="3"/>
          </p:nvPr>
        </p:nvSpPr>
        <p:spPr>
          <a:xfrm>
            <a:off x="8109018" y="4833552"/>
            <a:ext cx="3214800" cy="12621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2100"/>
              </a:spcAft>
              <a:buSzPts val="1900"/>
              <a:buNone/>
            </a:pPr>
            <a:r>
              <a:rPr lang="en" dirty="0" err="1"/>
              <a:t>Risultati</a:t>
            </a:r>
            <a:r>
              <a:rPr lang="en" dirty="0"/>
              <a:t> al </a:t>
            </a:r>
            <a:r>
              <a:rPr lang="en" dirty="0" err="1"/>
              <a:t>termine</a:t>
            </a:r>
            <a:r>
              <a:rPr lang="en" dirty="0"/>
              <a:t> </a:t>
            </a:r>
            <a:r>
              <a:rPr lang="en" dirty="0" err="1"/>
              <a:t>dell’addestramento</a:t>
            </a:r>
            <a:endParaRPr dirty="0"/>
          </a:p>
        </p:txBody>
      </p:sp>
      <p:sp>
        <p:nvSpPr>
          <p:cNvPr id="768" name="Google Shape;768;p24"/>
          <p:cNvSpPr txBox="1">
            <a:spLocks noGrp="1"/>
          </p:cNvSpPr>
          <p:nvPr>
            <p:ph type="title" idx="5"/>
          </p:nvPr>
        </p:nvSpPr>
        <p:spPr>
          <a:xfrm>
            <a:off x="8109017" y="2222025"/>
            <a:ext cx="3511733" cy="66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SzPts val="3500"/>
              <a:buNone/>
            </a:pPr>
            <a:r>
              <a:rPr lang="en" sz="3100" dirty="0">
                <a:solidFill>
                  <a:schemeClr val="accent1"/>
                </a:solidFill>
              </a:rPr>
              <a:t>03 - Pipeline</a:t>
            </a:r>
            <a:endParaRPr sz="3100" dirty="0">
              <a:solidFill>
                <a:schemeClr val="accent1"/>
              </a:solidFill>
            </a:endParaRPr>
          </a:p>
        </p:txBody>
      </p:sp>
      <p:sp>
        <p:nvSpPr>
          <p:cNvPr id="769" name="Google Shape;769;p24"/>
          <p:cNvSpPr txBox="1">
            <a:spLocks noGrp="1"/>
          </p:cNvSpPr>
          <p:nvPr>
            <p:ph type="title" idx="7"/>
          </p:nvPr>
        </p:nvSpPr>
        <p:spPr>
          <a:xfrm>
            <a:off x="8109018" y="4148095"/>
            <a:ext cx="3214800" cy="663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SzPts val="3500"/>
              <a:buNone/>
            </a:pPr>
            <a:r>
              <a:rPr lang="en" sz="3100" dirty="0"/>
              <a:t>06 - Results</a:t>
            </a:r>
            <a:endParaRPr sz="3100" dirty="0"/>
          </a:p>
        </p:txBody>
      </p:sp>
      <p:sp>
        <p:nvSpPr>
          <p:cNvPr id="2" name="Google Shape;762;p24">
            <a:extLst>
              <a:ext uri="{FF2B5EF4-FFF2-40B4-BE49-F238E27FC236}">
                <a16:creationId xmlns:a16="http://schemas.microsoft.com/office/drawing/2014/main" id="{B5824DE8-C5A7-CE9F-8C9F-AB1AC866B0D9}"/>
              </a:ext>
            </a:extLst>
          </p:cNvPr>
          <p:cNvSpPr txBox="1">
            <a:spLocks/>
          </p:cNvSpPr>
          <p:nvPr/>
        </p:nvSpPr>
        <p:spPr>
          <a:xfrm>
            <a:off x="1240169" y="2222016"/>
            <a:ext cx="2970197" cy="663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3500"/>
              <a:buFont typeface="Aldrich"/>
              <a:buNone/>
              <a:defRPr sz="3500" b="1" i="0" u="none" strike="noStrike" cap="none">
                <a:solidFill>
                  <a:schemeClr val="lt1"/>
                </a:solidFill>
                <a:latin typeface="DM Sans"/>
                <a:ea typeface="DM Sans"/>
                <a:cs typeface="DM Sans"/>
                <a:sym typeface="DM Sans"/>
              </a:defRPr>
            </a:lvl1pPr>
            <a:lvl2pPr marR="0" lvl="1"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9pPr>
          </a:lstStyle>
          <a:p>
            <a:r>
              <a:rPr lang="it-IT" sz="3100" dirty="0">
                <a:solidFill>
                  <a:schemeClr val="accent1"/>
                </a:solidFill>
              </a:rPr>
              <a:t>- Abstract</a:t>
            </a:r>
          </a:p>
        </p:txBody>
      </p:sp>
      <p:pic>
        <p:nvPicPr>
          <p:cNvPr id="4" name="Content Placeholder 4" descr="A cat sitting on a bench in a room with trees and a bench&#10;&#10;Description automatically generated">
            <a:extLst>
              <a:ext uri="{FF2B5EF4-FFF2-40B4-BE49-F238E27FC236}">
                <a16:creationId xmlns:a16="http://schemas.microsoft.com/office/drawing/2014/main" id="{1EF6E692-2A47-B05A-2E6F-B59A106936BB}"/>
              </a:ext>
            </a:extLst>
          </p:cNvPr>
          <p:cNvPicPr>
            <a:picLocks noChangeAspect="1"/>
          </p:cNvPicPr>
          <p:nvPr/>
        </p:nvPicPr>
        <p:blipFill rotWithShape="1">
          <a:blip r:embed="rId3">
            <a:extLst>
              <a:ext uri="{28A0092B-C50C-407E-A947-70E740481C1C}">
                <a14:useLocalDpi xmlns:a14="http://schemas.microsoft.com/office/drawing/2010/main" val="0"/>
              </a:ext>
            </a:extLst>
          </a:blip>
          <a:srcRect l="17183" r="27520" b="2"/>
          <a:stretch/>
        </p:blipFill>
        <p:spPr>
          <a:xfrm>
            <a:off x="-7139626" y="-54263"/>
            <a:ext cx="6366777" cy="696652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Conversione in </a:t>
            </a:r>
            <a:r>
              <a:rPr lang="en" i="1" dirty="0"/>
              <a:t>NumPy</a:t>
            </a:r>
            <a:endParaRPr i="1" dirty="0"/>
          </a:p>
        </p:txBody>
      </p:sp>
      <p:pic>
        <p:nvPicPr>
          <p:cNvPr id="2" name="Content Placeholder 4" descr="A cat sitting on a bench in a room with trees and a bench&#10;&#10;Description automatically generated">
            <a:extLst>
              <a:ext uri="{FF2B5EF4-FFF2-40B4-BE49-F238E27FC236}">
                <a16:creationId xmlns:a16="http://schemas.microsoft.com/office/drawing/2014/main" id="{60A79ED5-7EAE-8AAC-60B7-546E21EA6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789"/>
            <a:ext cx="12192000" cy="81585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mc:AlternateContent xmlns:mc="http://schemas.openxmlformats.org/markup-compatibility/2006" xmlns:a14="http://schemas.microsoft.com/office/drawing/2010/main">
        <mc:Choice Requires="a14">
          <p:graphicFrame>
            <p:nvGraphicFramePr>
              <p:cNvPr id="4" name="Content Placeholder 2">
                <a:extLst>
                  <a:ext uri="{FF2B5EF4-FFF2-40B4-BE49-F238E27FC236}">
                    <a16:creationId xmlns:a16="http://schemas.microsoft.com/office/drawing/2014/main" id="{18642929-8466-3177-1ACC-5663B47D4DC4}"/>
                  </a:ext>
                </a:extLst>
              </p:cNvPr>
              <p:cNvGraphicFramePr>
                <a:graphicFrameLocks/>
              </p:cNvGraphicFramePr>
              <p:nvPr>
                <p:extLst>
                  <p:ext uri="{D42A27DB-BD31-4B8C-83A1-F6EECF244321}">
                    <p14:modId xmlns:p14="http://schemas.microsoft.com/office/powerpoint/2010/main" val="1658759207"/>
                  </p:ext>
                </p:extLst>
              </p:nvPr>
            </p:nvGraphicFramePr>
            <p:xfrm>
              <a:off x="1842221" y="990574"/>
              <a:ext cx="6115006" cy="5258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 name="Content Placeholder 2">
                <a:extLst>
                  <a:ext uri="{FF2B5EF4-FFF2-40B4-BE49-F238E27FC236}">
                    <a16:creationId xmlns:a16="http://schemas.microsoft.com/office/drawing/2014/main" id="{18642929-8466-3177-1ACC-5663B47D4DC4}"/>
                  </a:ext>
                </a:extLst>
              </p:cNvPr>
              <p:cNvGraphicFramePr>
                <a:graphicFrameLocks/>
              </p:cNvGraphicFramePr>
              <p:nvPr>
                <p:extLst>
                  <p:ext uri="{D42A27DB-BD31-4B8C-83A1-F6EECF244321}">
                    <p14:modId xmlns:p14="http://schemas.microsoft.com/office/powerpoint/2010/main" val="1658759207"/>
                  </p:ext>
                </p:extLst>
              </p:nvPr>
            </p:nvGraphicFramePr>
            <p:xfrm>
              <a:off x="1842221" y="990574"/>
              <a:ext cx="6115006" cy="525860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5" name="Google Shape;762;p24">
            <a:extLst>
              <a:ext uri="{FF2B5EF4-FFF2-40B4-BE49-F238E27FC236}">
                <a16:creationId xmlns:a16="http://schemas.microsoft.com/office/drawing/2014/main" id="{C70308D5-61F7-D274-C29A-2A90C2D62C83}"/>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6" name="Google Shape;775;p25">
            <a:extLst>
              <a:ext uri="{FF2B5EF4-FFF2-40B4-BE49-F238E27FC236}">
                <a16:creationId xmlns:a16="http://schemas.microsoft.com/office/drawing/2014/main" id="{EDE377A8-1BA2-85AF-35D4-87724567F771}"/>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7" name="Connettore 1 6">
            <a:extLst>
              <a:ext uri="{FF2B5EF4-FFF2-40B4-BE49-F238E27FC236}">
                <a16:creationId xmlns:a16="http://schemas.microsoft.com/office/drawing/2014/main" id="{2F675431-E739-10B6-2D38-BB649F0BEEAF}"/>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298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nodeType="withEffect">
                                  <p:stCondLst>
                                    <p:cond delay="0"/>
                                  </p:stCondLst>
                                  <p:childTnLst>
                                    <p:animScale>
                                      <p:cBhvr>
                                        <p:cTn id="6" dur="20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36"/>
          <p:cNvSpPr/>
          <p:nvPr/>
        </p:nvSpPr>
        <p:spPr>
          <a:xfrm>
            <a:off x="8381788" y="4861820"/>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4511238" y="4861820"/>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640688" y="4861820"/>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8381788" y="2962620"/>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4511238" y="2962620"/>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640688" y="2962620"/>
            <a:ext cx="32505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err="1"/>
              <a:t>Parametri</a:t>
            </a:r>
            <a:r>
              <a:rPr lang="en" dirty="0"/>
              <a:t> </a:t>
            </a:r>
            <a:r>
              <a:rPr lang="en" dirty="0" err="1"/>
              <a:t>finali</a:t>
            </a:r>
            <a:endParaRPr dirty="0"/>
          </a:p>
        </p:txBody>
      </p:sp>
      <mc:AlternateContent xmlns:mc="http://schemas.openxmlformats.org/markup-compatibility/2006" xmlns:a14="http://schemas.microsoft.com/office/drawing/2010/main">
        <mc:Choice Requires="a14">
          <p:sp>
            <p:nvSpPr>
              <p:cNvPr id="878" name="Google Shape;878;p36"/>
              <p:cNvSpPr txBox="1">
                <a:spLocks noGrp="1"/>
              </p:cNvSpPr>
              <p:nvPr>
                <p:ph type="subTitle" idx="1"/>
              </p:nvPr>
            </p:nvSpPr>
            <p:spPr>
              <a:xfrm>
                <a:off x="644213" y="2961695"/>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14:m>
                  <m:oMath xmlns:m="http://schemas.openxmlformats.org/officeDocument/2006/math">
                    <m:sSub>
                      <m:sSubPr>
                        <m:ctrlPr>
                          <a:rPr lang="en" sz="2400" i="1" dirty="0" smtClean="0">
                            <a:latin typeface="Cambria Math" panose="02040503050406030204" pitchFamily="18" charset="0"/>
                          </a:rPr>
                        </m:ctrlPr>
                      </m:sSubPr>
                      <m:e>
                        <m:r>
                          <a:rPr lang="en" sz="2400" i="1" dirty="0" smtClean="0">
                            <a:latin typeface="Cambria Math" panose="02040503050406030204" pitchFamily="18" charset="0"/>
                          </a:rPr>
                          <m:t>𝑇</m:t>
                        </m:r>
                      </m:e>
                      <m:sub>
                        <m:r>
                          <a:rPr lang="en-GB" sz="2400" b="1" i="1" dirty="0" smtClean="0">
                            <a:latin typeface="Cambria Math" panose="02040503050406030204" pitchFamily="18" charset="0"/>
                          </a:rPr>
                          <m:t>𝒎𝒖𝒍</m:t>
                        </m:r>
                      </m:sub>
                    </m:sSub>
                    <m:r>
                      <a:rPr lang="en" sz="2400" i="1" dirty="0">
                        <a:latin typeface="Cambria Math" panose="02040503050406030204" pitchFamily="18" charset="0"/>
                      </a:rPr>
                      <m:t> </m:t>
                    </m:r>
                  </m:oMath>
                </a14:m>
                <a:r>
                  <a:rPr lang="en" dirty="0"/>
                  <a:t>: 2</a:t>
                </a:r>
                <a:endParaRPr dirty="0"/>
              </a:p>
            </p:txBody>
          </p:sp>
        </mc:Choice>
        <mc:Fallback xmlns="">
          <p:sp>
            <p:nvSpPr>
              <p:cNvPr id="878" name="Google Shape;878;p36"/>
              <p:cNvSpPr txBox="1">
                <a:spLocks noGrp="1" noRot="1" noChangeAspect="1" noMove="1" noResize="1" noEditPoints="1" noAdjustHandles="1" noChangeArrowheads="1" noChangeShapeType="1" noTextEdit="1"/>
              </p:cNvSpPr>
              <p:nvPr>
                <p:ph type="subTitle" idx="1"/>
              </p:nvPr>
            </p:nvSpPr>
            <p:spPr>
              <a:xfrm>
                <a:off x="644213" y="2961695"/>
                <a:ext cx="3250500" cy="606900"/>
              </a:xfrm>
              <a:prstGeom prst="rect">
                <a:avLst/>
              </a:prstGeom>
              <a:blipFill>
                <a:blip r:embed="rId3"/>
                <a:stretch>
                  <a:fillRect b="-9091"/>
                </a:stretch>
              </a:blipFill>
            </p:spPr>
            <p:txBody>
              <a:bodyPr/>
              <a:lstStyle/>
              <a:p>
                <a:r>
                  <a:rPr lang="en-US">
                    <a:noFill/>
                  </a:rPr>
                  <a:t> </a:t>
                </a:r>
              </a:p>
            </p:txBody>
          </p:sp>
        </mc:Fallback>
      </mc:AlternateContent>
      <p:sp>
        <p:nvSpPr>
          <p:cNvPr id="880" name="Google Shape;880;p36"/>
          <p:cNvSpPr txBox="1">
            <a:spLocks noGrp="1"/>
          </p:cNvSpPr>
          <p:nvPr>
            <p:ph type="subTitle" idx="2"/>
          </p:nvPr>
        </p:nvSpPr>
        <p:spPr>
          <a:xfrm>
            <a:off x="720413" y="489462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t>Batch size : 9</a:t>
            </a:r>
            <a:endParaRPr dirty="0"/>
          </a:p>
        </p:txBody>
      </p:sp>
      <mc:AlternateContent xmlns:mc="http://schemas.openxmlformats.org/markup-compatibility/2006" xmlns:a14="http://schemas.microsoft.com/office/drawing/2010/main">
        <mc:Choice Requires="a14">
          <p:sp>
            <p:nvSpPr>
              <p:cNvPr id="882" name="Google Shape;882;p36"/>
              <p:cNvSpPr txBox="1">
                <a:spLocks noGrp="1"/>
              </p:cNvSpPr>
              <p:nvPr>
                <p:ph type="subTitle" idx="3"/>
              </p:nvPr>
            </p:nvSpPr>
            <p:spPr>
              <a:xfrm>
                <a:off x="8381800" y="2971075"/>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14:m>
                  <m:oMath xmlns:m="http://schemas.openxmlformats.org/officeDocument/2006/math">
                    <m:sSub>
                      <m:sSubPr>
                        <m:ctrlPr>
                          <a:rPr lang="it-IT" sz="2400" i="1" dirty="0" smtClean="0">
                            <a:latin typeface="Cambria Math" panose="02040503050406030204" pitchFamily="18" charset="0"/>
                          </a:rPr>
                        </m:ctrlPr>
                      </m:sSubPr>
                      <m:e>
                        <m:r>
                          <a:rPr lang="it-IT" sz="2400" i="1" dirty="0" smtClean="0">
                            <a:latin typeface="Cambria Math" panose="02040503050406030204" pitchFamily="18" charset="0"/>
                          </a:rPr>
                          <m:t>𝑇</m:t>
                        </m:r>
                      </m:e>
                      <m:sub>
                        <m:r>
                          <a:rPr lang="en-GB" sz="2400" b="1" i="1" dirty="0" smtClean="0">
                            <a:latin typeface="Cambria Math" panose="02040503050406030204" pitchFamily="18" charset="0"/>
                          </a:rPr>
                          <m:t>𝟎</m:t>
                        </m:r>
                      </m:sub>
                    </m:sSub>
                  </m:oMath>
                </a14:m>
                <a:r>
                  <a:rPr lang="it-IT" dirty="0"/>
                  <a:t> : 222</a:t>
                </a:r>
                <a:endParaRPr dirty="0"/>
              </a:p>
            </p:txBody>
          </p:sp>
        </mc:Choice>
        <mc:Fallback xmlns="">
          <p:sp>
            <p:nvSpPr>
              <p:cNvPr id="882" name="Google Shape;882;p36"/>
              <p:cNvSpPr txBox="1">
                <a:spLocks noGrp="1" noRot="1" noChangeAspect="1" noMove="1" noResize="1" noEditPoints="1" noAdjustHandles="1" noChangeArrowheads="1" noChangeShapeType="1" noTextEdit="1"/>
              </p:cNvSpPr>
              <p:nvPr>
                <p:ph type="subTitle" idx="3"/>
              </p:nvPr>
            </p:nvSpPr>
            <p:spPr>
              <a:xfrm>
                <a:off x="8381800" y="2971075"/>
                <a:ext cx="3250500" cy="606900"/>
              </a:xfrm>
              <a:prstGeom prst="rect">
                <a:avLst/>
              </a:prstGeom>
              <a:blipFill>
                <a:blip r:embed="rId4"/>
                <a:stretch>
                  <a:fillRect b="-9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4" name="Google Shape;884;p36"/>
              <p:cNvSpPr txBox="1">
                <a:spLocks noGrp="1"/>
              </p:cNvSpPr>
              <p:nvPr>
                <p:ph type="subTitle" idx="4"/>
              </p:nvPr>
            </p:nvSpPr>
            <p:spPr>
              <a:xfrm>
                <a:off x="4495600" y="2979045"/>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14:m>
                  <m:oMath xmlns:m="http://schemas.openxmlformats.org/officeDocument/2006/math">
                    <m:r>
                      <a:rPr lang="en" sz="2400" i="1" dirty="0" smtClean="0">
                        <a:latin typeface="Cambria Math" panose="02040503050406030204" pitchFamily="18" charset="0"/>
                      </a:rPr>
                      <m:t>𝐸𝑡</m:t>
                    </m:r>
                    <m:sSub>
                      <m:sSubPr>
                        <m:ctrlPr>
                          <a:rPr lang="en" sz="2400" i="1" dirty="0" smtClean="0">
                            <a:latin typeface="Cambria Math" panose="02040503050406030204" pitchFamily="18" charset="0"/>
                          </a:rPr>
                        </m:ctrlPr>
                      </m:sSubPr>
                      <m:e>
                        <m:r>
                          <a:rPr lang="en" sz="2400" i="1" dirty="0" smtClean="0">
                            <a:latin typeface="Cambria Math" panose="02040503050406030204" pitchFamily="18" charset="0"/>
                          </a:rPr>
                          <m:t>𝑎</m:t>
                        </m:r>
                      </m:e>
                      <m:sub>
                        <m:r>
                          <a:rPr lang="en-GB" sz="2400" b="1" i="1" dirty="0" smtClean="0">
                            <a:latin typeface="Cambria Math" panose="02040503050406030204" pitchFamily="18" charset="0"/>
                          </a:rPr>
                          <m:t>𝒎𝒊𝒏</m:t>
                        </m:r>
                      </m:sub>
                    </m:sSub>
                    <m:r>
                      <a:rPr lang="en" sz="2400" i="1" dirty="0">
                        <a:latin typeface="Cambria Math" panose="02040503050406030204" pitchFamily="18" charset="0"/>
                      </a:rPr>
                      <m:t>⁡</m:t>
                    </m:r>
                  </m:oMath>
                </a14:m>
                <a:r>
                  <a:rPr lang="en" dirty="0"/>
                  <a:t>: 1e-6</a:t>
                </a:r>
                <a:endParaRPr dirty="0"/>
              </a:p>
            </p:txBody>
          </p:sp>
        </mc:Choice>
        <mc:Fallback xmlns="">
          <p:sp>
            <p:nvSpPr>
              <p:cNvPr id="884" name="Google Shape;884;p36"/>
              <p:cNvSpPr txBox="1">
                <a:spLocks noGrp="1" noRot="1" noChangeAspect="1" noMove="1" noResize="1" noEditPoints="1" noAdjustHandles="1" noChangeArrowheads="1" noChangeShapeType="1" noTextEdit="1"/>
              </p:cNvSpPr>
              <p:nvPr>
                <p:ph type="subTitle" idx="4"/>
              </p:nvPr>
            </p:nvSpPr>
            <p:spPr>
              <a:xfrm>
                <a:off x="4495600" y="2979045"/>
                <a:ext cx="3250500" cy="606900"/>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5" name="Google Shape;885;p36"/>
              <p:cNvSpPr txBox="1">
                <a:spLocks noGrp="1"/>
              </p:cNvSpPr>
              <p:nvPr>
                <p:ph type="subTitle" idx="5"/>
              </p:nvPr>
            </p:nvSpPr>
            <p:spPr>
              <a:xfrm>
                <a:off x="4571800" y="4894620"/>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14:m>
                  <m:oMath xmlns:m="http://schemas.openxmlformats.org/officeDocument/2006/math">
                    <m:r>
                      <a:rPr lang="en" sz="2400" b="1" i="1" dirty="0" smtClean="0">
                        <a:latin typeface="Cambria Math" panose="02040503050406030204" pitchFamily="18" charset="0"/>
                      </a:rPr>
                      <m:t>𝜶</m:t>
                    </m:r>
                  </m:oMath>
                </a14:m>
                <a:r>
                  <a:rPr lang="en" dirty="0"/>
                  <a:t> : 0.6</a:t>
                </a:r>
                <a:endParaRPr dirty="0"/>
              </a:p>
            </p:txBody>
          </p:sp>
        </mc:Choice>
        <mc:Fallback xmlns="">
          <p:sp>
            <p:nvSpPr>
              <p:cNvPr id="885" name="Google Shape;885;p36"/>
              <p:cNvSpPr txBox="1">
                <a:spLocks noGrp="1" noRot="1" noChangeAspect="1" noMove="1" noResize="1" noEditPoints="1" noAdjustHandles="1" noChangeArrowheads="1" noChangeShapeType="1" noTextEdit="1"/>
              </p:cNvSpPr>
              <p:nvPr>
                <p:ph type="subTitle" idx="5"/>
              </p:nvPr>
            </p:nvSpPr>
            <p:spPr>
              <a:xfrm>
                <a:off x="4571800" y="4894620"/>
                <a:ext cx="3250500" cy="606900"/>
              </a:xfrm>
              <a:prstGeom prst="rect">
                <a:avLst/>
              </a:prstGeom>
              <a:blipFill>
                <a:blip r:embed="rId6"/>
                <a:stretch>
                  <a:fillRect b="-9091"/>
                </a:stretch>
              </a:blipFill>
            </p:spPr>
            <p:txBody>
              <a:bodyPr/>
              <a:lstStyle/>
              <a:p>
                <a:r>
                  <a:rPr lang="en-US">
                    <a:noFill/>
                  </a:rPr>
                  <a:t> </a:t>
                </a:r>
              </a:p>
            </p:txBody>
          </p:sp>
        </mc:Fallback>
      </mc:AlternateContent>
      <p:sp>
        <p:nvSpPr>
          <p:cNvPr id="886" name="Google Shape;886;p36"/>
          <p:cNvSpPr txBox="1">
            <a:spLocks noGrp="1"/>
          </p:cNvSpPr>
          <p:nvPr>
            <p:ph type="subTitle" idx="6"/>
          </p:nvPr>
        </p:nvSpPr>
        <p:spPr>
          <a:xfrm>
            <a:off x="8381800" y="4876075"/>
            <a:ext cx="32505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t>15 epochs</a:t>
            </a:r>
            <a:endParaRPr dirty="0"/>
          </a:p>
        </p:txBody>
      </p:sp>
      <p:sp>
        <p:nvSpPr>
          <p:cNvPr id="14" name="Google Shape;762;p24">
            <a:extLst>
              <a:ext uri="{FF2B5EF4-FFF2-40B4-BE49-F238E27FC236}">
                <a16:creationId xmlns:a16="http://schemas.microsoft.com/office/drawing/2014/main" id="{26677019-7AA5-EA3E-5BBD-96D173F18285}"/>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05</a:t>
            </a:r>
          </a:p>
        </p:txBody>
      </p:sp>
      <p:sp>
        <p:nvSpPr>
          <p:cNvPr id="15" name="Google Shape;775;p25">
            <a:extLst>
              <a:ext uri="{FF2B5EF4-FFF2-40B4-BE49-F238E27FC236}">
                <a16:creationId xmlns:a16="http://schemas.microsoft.com/office/drawing/2014/main" id="{03A1E781-E23C-D1AE-62DD-5E868BA37A7C}"/>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Training</a:t>
            </a:r>
          </a:p>
        </p:txBody>
      </p:sp>
      <p:cxnSp>
        <p:nvCxnSpPr>
          <p:cNvPr id="16" name="Connettore 1 15">
            <a:extLst>
              <a:ext uri="{FF2B5EF4-FFF2-40B4-BE49-F238E27FC236}">
                <a16:creationId xmlns:a16="http://schemas.microsoft.com/office/drawing/2014/main" id="{B507B017-FD4F-2FF7-30D3-9767D81665F7}"/>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539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err="1"/>
              <a:t>Grafici</a:t>
            </a:r>
            <a:endParaRPr dirty="0"/>
          </a:p>
        </p:txBody>
      </p:sp>
      <p:sp>
        <p:nvSpPr>
          <p:cNvPr id="2" name="Google Shape;762;p24">
            <a:extLst>
              <a:ext uri="{FF2B5EF4-FFF2-40B4-BE49-F238E27FC236}">
                <a16:creationId xmlns:a16="http://schemas.microsoft.com/office/drawing/2014/main" id="{D5A6BEF8-E55D-E744-04AA-42FD4C671E19}"/>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06</a:t>
            </a:r>
          </a:p>
          <a:p>
            <a:pPr>
              <a:buSzPts val="3500"/>
            </a:pPr>
            <a:endParaRPr lang="en" sz="2400" b="1" dirty="0">
              <a:solidFill>
                <a:schemeClr val="accent1"/>
              </a:solidFill>
              <a:latin typeface="DM Sans" pitchFamily="2" charset="77"/>
            </a:endParaRPr>
          </a:p>
        </p:txBody>
      </p:sp>
      <p:sp>
        <p:nvSpPr>
          <p:cNvPr id="3" name="Google Shape;775;p25">
            <a:extLst>
              <a:ext uri="{FF2B5EF4-FFF2-40B4-BE49-F238E27FC236}">
                <a16:creationId xmlns:a16="http://schemas.microsoft.com/office/drawing/2014/main" id="{9F700E65-0BFD-0F13-859F-25A977766077}"/>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err="1"/>
              <a:t>Results</a:t>
            </a:r>
            <a:endParaRPr lang="it-IT" sz="2400" dirty="0"/>
          </a:p>
        </p:txBody>
      </p:sp>
      <p:cxnSp>
        <p:nvCxnSpPr>
          <p:cNvPr id="4" name="Connettore 1 3">
            <a:extLst>
              <a:ext uri="{FF2B5EF4-FFF2-40B4-BE49-F238E27FC236}">
                <a16:creationId xmlns:a16="http://schemas.microsoft.com/office/drawing/2014/main" id="{88D54B53-444D-5EAF-3137-09250D9FC2F5}"/>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0" name="Gruppo 9">
            <a:extLst>
              <a:ext uri="{FF2B5EF4-FFF2-40B4-BE49-F238E27FC236}">
                <a16:creationId xmlns:a16="http://schemas.microsoft.com/office/drawing/2014/main" id="{B8CA5D2C-F223-9948-673D-0DEC94C2D4B1}"/>
              </a:ext>
            </a:extLst>
          </p:cNvPr>
          <p:cNvGrpSpPr/>
          <p:nvPr/>
        </p:nvGrpSpPr>
        <p:grpSpPr>
          <a:xfrm>
            <a:off x="-1" y="3031959"/>
            <a:ext cx="12192001" cy="3842961"/>
            <a:chOff x="-1" y="3031959"/>
            <a:chExt cx="12192001" cy="3842961"/>
          </a:xfrm>
        </p:grpSpPr>
        <p:pic>
          <p:nvPicPr>
            <p:cNvPr id="5" name="Immagine 4" descr="Immagine che contiene schermata, Diagramma, linea, diagramma&#10;&#10;Descrizione generata automaticamente">
              <a:extLst>
                <a:ext uri="{FF2B5EF4-FFF2-40B4-BE49-F238E27FC236}">
                  <a16:creationId xmlns:a16="http://schemas.microsoft.com/office/drawing/2014/main" id="{BECA5963-0D06-79AD-A011-7CD7C188B27B}"/>
                </a:ext>
              </a:extLst>
            </p:cNvPr>
            <p:cNvPicPr>
              <a:picLocks noChangeAspect="1"/>
            </p:cNvPicPr>
            <p:nvPr/>
          </p:nvPicPr>
          <p:blipFill rotWithShape="1">
            <a:blip r:embed="rId3">
              <a:extLst>
                <a:ext uri="{28A0092B-C50C-407E-A947-70E740481C1C}">
                  <a14:useLocalDpi xmlns:a14="http://schemas.microsoft.com/office/drawing/2010/main" val="0"/>
                </a:ext>
              </a:extLst>
            </a:blip>
            <a:srcRect l="4704" t="10029" r="8623" b="-1"/>
            <a:stretch/>
          </p:blipFill>
          <p:spPr>
            <a:xfrm>
              <a:off x="-1" y="3031959"/>
              <a:ext cx="6138272" cy="3823200"/>
            </a:xfrm>
            <a:prstGeom prst="rect">
              <a:avLst/>
            </a:prstGeom>
          </p:spPr>
        </p:pic>
        <p:pic>
          <p:nvPicPr>
            <p:cNvPr id="6" name="Segnaposto contenuto 4" descr="Immagine che contiene schermata, Diagramma, linea, diagramma&#10;&#10;Descrizione generata automaticamente">
              <a:extLst>
                <a:ext uri="{FF2B5EF4-FFF2-40B4-BE49-F238E27FC236}">
                  <a16:creationId xmlns:a16="http://schemas.microsoft.com/office/drawing/2014/main" id="{54506F3C-963D-CBB3-1A77-42C8B4009295}"/>
                </a:ext>
              </a:extLst>
            </p:cNvPr>
            <p:cNvPicPr>
              <a:picLocks noChangeAspect="1"/>
            </p:cNvPicPr>
            <p:nvPr/>
          </p:nvPicPr>
          <p:blipFill rotWithShape="1">
            <a:blip r:embed="rId4">
              <a:extLst>
                <a:ext uri="{28A0092B-C50C-407E-A947-70E740481C1C}">
                  <a14:useLocalDpi xmlns:a14="http://schemas.microsoft.com/office/drawing/2010/main" val="0"/>
                </a:ext>
              </a:extLst>
            </a:blip>
            <a:srcRect l="5263" t="9453" r="7894" b="-2"/>
            <a:stretch/>
          </p:blipFill>
          <p:spPr>
            <a:xfrm>
              <a:off x="6049165" y="3031959"/>
              <a:ext cx="6142835" cy="3842961"/>
            </a:xfrm>
            <a:prstGeom prst="rect">
              <a:avLst/>
            </a:prstGeom>
            <a:noFill/>
            <a:ln>
              <a:noFill/>
            </a:ln>
          </p:spPr>
        </p:pic>
      </p:grpSp>
      <p:sp>
        <p:nvSpPr>
          <p:cNvPr id="8" name="Google Shape;775;p25">
            <a:extLst>
              <a:ext uri="{FF2B5EF4-FFF2-40B4-BE49-F238E27FC236}">
                <a16:creationId xmlns:a16="http://schemas.microsoft.com/office/drawing/2014/main" id="{275F41C7-A536-BA9A-E59E-3BD5C8E8C54E}"/>
              </a:ext>
            </a:extLst>
          </p:cNvPr>
          <p:cNvSpPr txBox="1">
            <a:spLocks/>
          </p:cNvSpPr>
          <p:nvPr/>
        </p:nvSpPr>
        <p:spPr>
          <a:xfrm>
            <a:off x="783401" y="2268458"/>
            <a:ext cx="535943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lgn="ctr"/>
            <a:r>
              <a:rPr lang="it-IT" sz="2400" dirty="0" err="1"/>
              <a:t>CosineAnnealingWarmRestart</a:t>
            </a:r>
            <a:endParaRPr lang="it-IT" sz="2400" dirty="0"/>
          </a:p>
        </p:txBody>
      </p:sp>
      <p:sp>
        <p:nvSpPr>
          <p:cNvPr id="9" name="Google Shape;775;p25">
            <a:extLst>
              <a:ext uri="{FF2B5EF4-FFF2-40B4-BE49-F238E27FC236}">
                <a16:creationId xmlns:a16="http://schemas.microsoft.com/office/drawing/2014/main" id="{0FFB8550-4B71-71EE-4C9A-E9C626A8498A}"/>
              </a:ext>
            </a:extLst>
          </p:cNvPr>
          <p:cNvSpPr txBox="1">
            <a:spLocks/>
          </p:cNvSpPr>
          <p:nvPr/>
        </p:nvSpPr>
        <p:spPr>
          <a:xfrm>
            <a:off x="6694758" y="2268458"/>
            <a:ext cx="535943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lgn="ctr"/>
            <a:r>
              <a:rPr lang="it-IT" sz="2400" dirty="0"/>
              <a:t>No </a:t>
            </a:r>
            <a:r>
              <a:rPr lang="it-IT" sz="2400" dirty="0" err="1"/>
              <a:t>Scheduler</a:t>
            </a:r>
            <a:endParaRPr lang="it-IT" sz="2400" dirty="0"/>
          </a:p>
        </p:txBody>
      </p:sp>
      <p:grpSp>
        <p:nvGrpSpPr>
          <p:cNvPr id="13" name="Gruppo 12">
            <a:extLst>
              <a:ext uri="{FF2B5EF4-FFF2-40B4-BE49-F238E27FC236}">
                <a16:creationId xmlns:a16="http://schemas.microsoft.com/office/drawing/2014/main" id="{4F724F8A-C40E-7EAF-8C7F-9F3B2008E556}"/>
              </a:ext>
            </a:extLst>
          </p:cNvPr>
          <p:cNvGrpSpPr/>
          <p:nvPr/>
        </p:nvGrpSpPr>
        <p:grpSpPr>
          <a:xfrm>
            <a:off x="0" y="7490141"/>
            <a:ext cx="12238834" cy="3892967"/>
            <a:chOff x="-46835" y="2965034"/>
            <a:chExt cx="12238834" cy="3892967"/>
          </a:xfrm>
        </p:grpSpPr>
        <p:pic>
          <p:nvPicPr>
            <p:cNvPr id="14" name="Immagine 3" descr="Immagine che contiene schermata, Diagramma, rosso&#10;&#10;Descrizione generata automaticamente">
              <a:extLst>
                <a:ext uri="{FF2B5EF4-FFF2-40B4-BE49-F238E27FC236}">
                  <a16:creationId xmlns:a16="http://schemas.microsoft.com/office/drawing/2014/main" id="{7FC13404-A1E7-83CA-B572-1B9CFA5D355F}"/>
                </a:ext>
              </a:extLst>
            </p:cNvPr>
            <p:cNvPicPr>
              <a:picLocks noChangeAspect="1"/>
            </p:cNvPicPr>
            <p:nvPr/>
          </p:nvPicPr>
          <p:blipFill rotWithShape="1">
            <a:blip r:embed="rId5">
              <a:extLst>
                <a:ext uri="{28A0092B-C50C-407E-A947-70E740481C1C}">
                  <a14:useLocalDpi xmlns:a14="http://schemas.microsoft.com/office/drawing/2010/main" val="0"/>
                </a:ext>
              </a:extLst>
            </a:blip>
            <a:srcRect l="2525" t="6197" r="7114"/>
            <a:stretch/>
          </p:blipFill>
          <p:spPr>
            <a:xfrm>
              <a:off x="-46835" y="2965035"/>
              <a:ext cx="6250284" cy="3892966"/>
            </a:xfrm>
            <a:prstGeom prst="rect">
              <a:avLst/>
            </a:prstGeom>
          </p:spPr>
        </p:pic>
        <p:pic>
          <p:nvPicPr>
            <p:cNvPr id="15" name="Segnaposto contenuto 4" descr="Immagine che contiene schermata, Diagramma, linea, design&#10;&#10;Descrizione generata automaticamente">
              <a:extLst>
                <a:ext uri="{FF2B5EF4-FFF2-40B4-BE49-F238E27FC236}">
                  <a16:creationId xmlns:a16="http://schemas.microsoft.com/office/drawing/2014/main" id="{684B93C4-B7A1-0C9E-EC7D-044BF0E7AF6A}"/>
                </a:ext>
              </a:extLst>
            </p:cNvPr>
            <p:cNvPicPr>
              <a:picLocks noChangeAspect="1"/>
            </p:cNvPicPr>
            <p:nvPr/>
          </p:nvPicPr>
          <p:blipFill rotWithShape="1">
            <a:blip r:embed="rId6">
              <a:extLst>
                <a:ext uri="{28A0092B-C50C-407E-A947-70E740481C1C}">
                  <a14:useLocalDpi xmlns:a14="http://schemas.microsoft.com/office/drawing/2010/main" val="0"/>
                </a:ext>
              </a:extLst>
            </a:blip>
            <a:srcRect l="4647" t="5160" r="7701" b="-1"/>
            <a:stretch/>
          </p:blipFill>
          <p:spPr>
            <a:xfrm>
              <a:off x="6195594" y="2965034"/>
              <a:ext cx="5996405" cy="3892965"/>
            </a:xfrm>
            <a:prstGeom prst="rect">
              <a:avLst/>
            </a:prstGeom>
            <a:noFill/>
            <a:ln>
              <a:noFill/>
            </a:ln>
          </p:spPr>
        </p:pic>
      </p:grpSp>
      <p:grpSp>
        <p:nvGrpSpPr>
          <p:cNvPr id="16" name="Gruppo 15">
            <a:extLst>
              <a:ext uri="{FF2B5EF4-FFF2-40B4-BE49-F238E27FC236}">
                <a16:creationId xmlns:a16="http://schemas.microsoft.com/office/drawing/2014/main" id="{A131C6DA-6CCF-9F64-1B6B-D6006E79932B}"/>
              </a:ext>
            </a:extLst>
          </p:cNvPr>
          <p:cNvGrpSpPr/>
          <p:nvPr/>
        </p:nvGrpSpPr>
        <p:grpSpPr>
          <a:xfrm>
            <a:off x="1320800" y="4953439"/>
            <a:ext cx="4402787" cy="1357746"/>
            <a:chOff x="1320800" y="4953439"/>
            <a:chExt cx="4402787" cy="1357746"/>
          </a:xfrm>
        </p:grpSpPr>
        <p:sp>
          <p:nvSpPr>
            <p:cNvPr id="7" name="Ovale 6">
              <a:extLst>
                <a:ext uri="{FF2B5EF4-FFF2-40B4-BE49-F238E27FC236}">
                  <a16:creationId xmlns:a16="http://schemas.microsoft.com/office/drawing/2014/main" id="{8A328959-0FFA-6281-D0BA-FD49949C9F71}"/>
                </a:ext>
              </a:extLst>
            </p:cNvPr>
            <p:cNvSpPr/>
            <p:nvPr/>
          </p:nvSpPr>
          <p:spPr>
            <a:xfrm>
              <a:off x="1320800" y="4953439"/>
              <a:ext cx="461819" cy="1357746"/>
            </a:xfrm>
            <a:prstGeom prst="ellipse">
              <a:avLst/>
            </a:prstGeom>
            <a:noFill/>
            <a:ln>
              <a:solidFill>
                <a:srgbClr val="8B2E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99BC2744-A20A-FCE1-088B-58EC608030B4}"/>
                </a:ext>
              </a:extLst>
            </p:cNvPr>
            <p:cNvSpPr/>
            <p:nvPr/>
          </p:nvSpPr>
          <p:spPr>
            <a:xfrm>
              <a:off x="2663323" y="4953439"/>
              <a:ext cx="461819" cy="1357746"/>
            </a:xfrm>
            <a:prstGeom prst="ellipse">
              <a:avLst/>
            </a:prstGeom>
            <a:noFill/>
            <a:ln>
              <a:solidFill>
                <a:srgbClr val="8B2E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228985EF-454A-A31A-DAFF-41EF9B91F7B1}"/>
                </a:ext>
              </a:extLst>
            </p:cNvPr>
            <p:cNvSpPr/>
            <p:nvPr/>
          </p:nvSpPr>
          <p:spPr>
            <a:xfrm>
              <a:off x="5261768" y="4953439"/>
              <a:ext cx="461819" cy="1357746"/>
            </a:xfrm>
            <a:prstGeom prst="ellipse">
              <a:avLst/>
            </a:prstGeom>
            <a:noFill/>
            <a:ln>
              <a:solidFill>
                <a:srgbClr val="8B2E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774002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ntr" presetSubtype="4" fill="hold" grpId="0" nodeType="after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1000"/>
                                        <p:tgtEl>
                                          <p:spTgt spid="8"/>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1000"/>
                                        <p:tgtEl>
                                          <p:spTgt spid="9"/>
                                        </p:tgtEl>
                                      </p:cBhvr>
                                    </p:animEffect>
                                  </p:childTnLst>
                                </p:cTn>
                              </p:par>
                            </p:childTnLst>
                          </p:cTn>
                        </p:par>
                        <p:par>
                          <p:cTn id="17" fill="hold">
                            <p:stCondLst>
                              <p:cond delay="3500"/>
                            </p:stCondLst>
                            <p:childTnLst>
                              <p:par>
                                <p:cTn id="18" presetID="42" presetClass="entr" presetSubtype="0" fill="hold" nodeType="afterEffect">
                                  <p:stCondLst>
                                    <p:cond delay="10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err="1"/>
              <a:t>Grafici</a:t>
            </a:r>
            <a:endParaRPr dirty="0"/>
          </a:p>
        </p:txBody>
      </p:sp>
      <p:sp>
        <p:nvSpPr>
          <p:cNvPr id="2" name="Google Shape;762;p24">
            <a:extLst>
              <a:ext uri="{FF2B5EF4-FFF2-40B4-BE49-F238E27FC236}">
                <a16:creationId xmlns:a16="http://schemas.microsoft.com/office/drawing/2014/main" id="{D5A6BEF8-E55D-E744-04AA-42FD4C671E19}"/>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06</a:t>
            </a:r>
          </a:p>
          <a:p>
            <a:pPr>
              <a:buSzPts val="3500"/>
            </a:pPr>
            <a:endParaRPr lang="en" sz="2400" b="1" dirty="0">
              <a:solidFill>
                <a:schemeClr val="accent1"/>
              </a:solidFill>
              <a:latin typeface="DM Sans" pitchFamily="2" charset="77"/>
            </a:endParaRPr>
          </a:p>
        </p:txBody>
      </p:sp>
      <p:sp>
        <p:nvSpPr>
          <p:cNvPr id="3" name="Google Shape;775;p25">
            <a:extLst>
              <a:ext uri="{FF2B5EF4-FFF2-40B4-BE49-F238E27FC236}">
                <a16:creationId xmlns:a16="http://schemas.microsoft.com/office/drawing/2014/main" id="{9F700E65-0BFD-0F13-859F-25A977766077}"/>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err="1"/>
              <a:t>Results</a:t>
            </a:r>
            <a:endParaRPr lang="it-IT" sz="2400" dirty="0"/>
          </a:p>
        </p:txBody>
      </p:sp>
      <p:cxnSp>
        <p:nvCxnSpPr>
          <p:cNvPr id="4" name="Connettore 1 3">
            <a:extLst>
              <a:ext uri="{FF2B5EF4-FFF2-40B4-BE49-F238E27FC236}">
                <a16:creationId xmlns:a16="http://schemas.microsoft.com/office/drawing/2014/main" id="{88D54B53-444D-5EAF-3137-09250D9FC2F5}"/>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Google Shape;775;p25">
            <a:extLst>
              <a:ext uri="{FF2B5EF4-FFF2-40B4-BE49-F238E27FC236}">
                <a16:creationId xmlns:a16="http://schemas.microsoft.com/office/drawing/2014/main" id="{0FFB8550-4B71-71EE-4C9A-E9C626A8498A}"/>
              </a:ext>
            </a:extLst>
          </p:cNvPr>
          <p:cNvSpPr txBox="1">
            <a:spLocks/>
          </p:cNvSpPr>
          <p:nvPr/>
        </p:nvSpPr>
        <p:spPr>
          <a:xfrm>
            <a:off x="6518007" y="2268458"/>
            <a:ext cx="535943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lgn="ctr"/>
            <a:r>
              <a:rPr lang="it-IT" sz="2400" dirty="0"/>
              <a:t>No </a:t>
            </a:r>
            <a:r>
              <a:rPr lang="it-IT" sz="2400" dirty="0" err="1"/>
              <a:t>Scheduler</a:t>
            </a:r>
            <a:endParaRPr lang="it-IT" sz="2400" dirty="0"/>
          </a:p>
        </p:txBody>
      </p:sp>
      <p:grpSp>
        <p:nvGrpSpPr>
          <p:cNvPr id="17" name="Gruppo 16">
            <a:extLst>
              <a:ext uri="{FF2B5EF4-FFF2-40B4-BE49-F238E27FC236}">
                <a16:creationId xmlns:a16="http://schemas.microsoft.com/office/drawing/2014/main" id="{F0839357-705F-3B36-EBD4-D56019CC0F5A}"/>
              </a:ext>
            </a:extLst>
          </p:cNvPr>
          <p:cNvGrpSpPr/>
          <p:nvPr/>
        </p:nvGrpSpPr>
        <p:grpSpPr>
          <a:xfrm>
            <a:off x="-46835" y="2965034"/>
            <a:ext cx="12238834" cy="3892967"/>
            <a:chOff x="-46835" y="2965034"/>
            <a:chExt cx="12238834" cy="3892967"/>
          </a:xfrm>
        </p:grpSpPr>
        <p:pic>
          <p:nvPicPr>
            <p:cNvPr id="12" name="Immagine 3" descr="Immagine che contiene schermata, Diagramma, rosso&#10;&#10;Descrizione generata automaticamente">
              <a:extLst>
                <a:ext uri="{FF2B5EF4-FFF2-40B4-BE49-F238E27FC236}">
                  <a16:creationId xmlns:a16="http://schemas.microsoft.com/office/drawing/2014/main" id="{97E3C343-4803-6EEE-4375-A7BD3AAA33E2}"/>
                </a:ext>
              </a:extLst>
            </p:cNvPr>
            <p:cNvPicPr>
              <a:picLocks noChangeAspect="1"/>
            </p:cNvPicPr>
            <p:nvPr/>
          </p:nvPicPr>
          <p:blipFill rotWithShape="1">
            <a:blip r:embed="rId3">
              <a:extLst>
                <a:ext uri="{28A0092B-C50C-407E-A947-70E740481C1C}">
                  <a14:useLocalDpi xmlns:a14="http://schemas.microsoft.com/office/drawing/2010/main" val="0"/>
                </a:ext>
              </a:extLst>
            </a:blip>
            <a:srcRect l="2525" t="6197" r="7114"/>
            <a:stretch/>
          </p:blipFill>
          <p:spPr>
            <a:xfrm>
              <a:off x="-46835" y="2965035"/>
              <a:ext cx="6250284" cy="3892966"/>
            </a:xfrm>
            <a:prstGeom prst="rect">
              <a:avLst/>
            </a:prstGeom>
          </p:spPr>
        </p:pic>
        <p:pic>
          <p:nvPicPr>
            <p:cNvPr id="13" name="Segnaposto contenuto 4" descr="Immagine che contiene schermata, Diagramma, linea, design&#10;&#10;Descrizione generata automaticamente">
              <a:extLst>
                <a:ext uri="{FF2B5EF4-FFF2-40B4-BE49-F238E27FC236}">
                  <a16:creationId xmlns:a16="http://schemas.microsoft.com/office/drawing/2014/main" id="{25154E98-0C8A-17EC-FEF6-9DBE3DF9ACA2}"/>
                </a:ext>
              </a:extLst>
            </p:cNvPr>
            <p:cNvPicPr>
              <a:picLocks noChangeAspect="1"/>
            </p:cNvPicPr>
            <p:nvPr/>
          </p:nvPicPr>
          <p:blipFill rotWithShape="1">
            <a:blip r:embed="rId4">
              <a:extLst>
                <a:ext uri="{28A0092B-C50C-407E-A947-70E740481C1C}">
                  <a14:useLocalDpi xmlns:a14="http://schemas.microsoft.com/office/drawing/2010/main" val="0"/>
                </a:ext>
              </a:extLst>
            </a:blip>
            <a:srcRect l="4647" t="5160" r="7701" b="-1"/>
            <a:stretch/>
          </p:blipFill>
          <p:spPr>
            <a:xfrm>
              <a:off x="6195594" y="2965034"/>
              <a:ext cx="5996405" cy="3892965"/>
            </a:xfrm>
            <a:prstGeom prst="rect">
              <a:avLst/>
            </a:prstGeom>
            <a:noFill/>
            <a:ln>
              <a:noFill/>
            </a:ln>
          </p:spPr>
        </p:pic>
      </p:grpSp>
      <p:sp>
        <p:nvSpPr>
          <p:cNvPr id="16" name="Google Shape;775;p25">
            <a:extLst>
              <a:ext uri="{FF2B5EF4-FFF2-40B4-BE49-F238E27FC236}">
                <a16:creationId xmlns:a16="http://schemas.microsoft.com/office/drawing/2014/main" id="{801F049B-3F2B-14DD-D90C-AFF5F4FD944C}"/>
              </a:ext>
            </a:extLst>
          </p:cNvPr>
          <p:cNvSpPr txBox="1">
            <a:spLocks/>
          </p:cNvSpPr>
          <p:nvPr/>
        </p:nvSpPr>
        <p:spPr>
          <a:xfrm>
            <a:off x="783401" y="2268458"/>
            <a:ext cx="5359433"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lgn="ctr"/>
            <a:r>
              <a:rPr lang="it-IT" sz="2400" dirty="0" err="1"/>
              <a:t>CosineAnnealingWarmRestart</a:t>
            </a:r>
            <a:endParaRPr lang="it-IT" sz="2400" dirty="0"/>
          </a:p>
        </p:txBody>
      </p:sp>
    </p:spTree>
    <p:extLst>
      <p:ext uri="{BB962C8B-B14F-4D97-AF65-F5344CB8AC3E}">
        <p14:creationId xmlns:p14="http://schemas.microsoft.com/office/powerpoint/2010/main" val="276999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diagramma, linea, Diagramma, pendio&#10;&#10;Descrizione generata automaticamente">
            <a:extLst>
              <a:ext uri="{FF2B5EF4-FFF2-40B4-BE49-F238E27FC236}">
                <a16:creationId xmlns:a16="http://schemas.microsoft.com/office/drawing/2014/main" id="{00F13202-DE77-F017-9B8F-98C97158206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433"/>
          <a:stretch/>
        </p:blipFill>
        <p:spPr>
          <a:xfrm>
            <a:off x="20" y="10"/>
            <a:ext cx="12191980" cy="685799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effectLst/>
        </p:spPr>
      </p:pic>
      <p:sp>
        <p:nvSpPr>
          <p:cNvPr id="6" name="CasellaDiTesto 5">
            <a:extLst>
              <a:ext uri="{FF2B5EF4-FFF2-40B4-BE49-F238E27FC236}">
                <a16:creationId xmlns:a16="http://schemas.microsoft.com/office/drawing/2014/main" id="{4A3C0171-6259-B5CB-8914-6C85B9EF2443}"/>
              </a:ext>
            </a:extLst>
          </p:cNvPr>
          <p:cNvSpPr txBox="1"/>
          <p:nvPr/>
        </p:nvSpPr>
        <p:spPr>
          <a:xfrm>
            <a:off x="2175164" y="0"/>
            <a:ext cx="3491345" cy="769441"/>
          </a:xfrm>
          <a:prstGeom prst="rect">
            <a:avLst/>
          </a:prstGeom>
        </p:spPr>
        <p:txBody>
          <a:bodyPr vert="horz" lIns="91440" tIns="45720" rIns="91440" bIns="45720" rtlCol="0" anchor="b">
            <a:normAutofit/>
          </a:bodyPr>
          <a:lstStyle>
            <a:lvl1pPr>
              <a:lnSpc>
                <a:spcPct val="100000"/>
              </a:lnSpc>
              <a:spcBef>
                <a:spcPct val="0"/>
              </a:spcBef>
              <a:buNone/>
              <a:defRPr sz="4400" i="1">
                <a:solidFill>
                  <a:srgbClr val="FFFFFF"/>
                </a:solidFill>
                <a:latin typeface="+mj-lt"/>
                <a:ea typeface="+mj-ea"/>
                <a:cs typeface="+mj-cs"/>
              </a:defRPr>
            </a:lvl1pPr>
          </a:lstStyle>
          <a:p>
            <a:endParaRPr lang="it-IT" dirty="0">
              <a:solidFill>
                <a:schemeClr val="tx1"/>
              </a:solidFill>
            </a:endParaRPr>
          </a:p>
        </p:txBody>
      </p:sp>
      <p:sp>
        <p:nvSpPr>
          <p:cNvPr id="3" name="TextBox 2">
            <a:extLst>
              <a:ext uri="{FF2B5EF4-FFF2-40B4-BE49-F238E27FC236}">
                <a16:creationId xmlns:a16="http://schemas.microsoft.com/office/drawing/2014/main" id="{87357DD1-EE71-AE73-9B87-DB94A575D2FD}"/>
              </a:ext>
            </a:extLst>
          </p:cNvPr>
          <p:cNvSpPr txBox="1"/>
          <p:nvPr/>
        </p:nvSpPr>
        <p:spPr>
          <a:xfrm>
            <a:off x="5814646" y="1173485"/>
            <a:ext cx="5047897" cy="1938992"/>
          </a:xfrm>
          <a:prstGeom prst="rect">
            <a:avLst/>
          </a:prstGeom>
          <a:noFill/>
        </p:spPr>
        <p:txBody>
          <a:bodyPr wrap="square">
            <a:spAutoFit/>
          </a:bodyPr>
          <a:lstStyle/>
          <a:p>
            <a:pPr algn="r"/>
            <a:r>
              <a:rPr lang="en-US" sz="6000" b="1" dirty="0">
                <a:solidFill>
                  <a:schemeClr val="tx1">
                    <a:lumMod val="75000"/>
                    <a:lumOff val="25000"/>
                  </a:schemeClr>
                </a:solidFill>
                <a:latin typeface="DM Sans" pitchFamily="2" charset="0"/>
              </a:rPr>
              <a:t>Training comparison</a:t>
            </a:r>
          </a:p>
        </p:txBody>
      </p:sp>
    </p:spTree>
    <p:extLst>
      <p:ext uri="{BB962C8B-B14F-4D97-AF65-F5344CB8AC3E}">
        <p14:creationId xmlns:p14="http://schemas.microsoft.com/office/powerpoint/2010/main" val="2984092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diagramma, linea, Diagramma, pendio&#10;&#10;Descrizione generata automaticamente">
            <a:extLst>
              <a:ext uri="{FF2B5EF4-FFF2-40B4-BE49-F238E27FC236}">
                <a16:creationId xmlns:a16="http://schemas.microsoft.com/office/drawing/2014/main" id="{405E99F0-C611-4165-D8BF-F8A320AAB73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433"/>
          <a:stretch/>
        </p:blipFill>
        <p:spPr>
          <a:xfrm>
            <a:off x="20" y="10"/>
            <a:ext cx="12191980" cy="6857990"/>
          </a:xfrm>
          <a:prstGeom prst="rect">
            <a:avLst/>
          </a:prstGeom>
        </p:spPr>
      </p:pic>
      <p:sp>
        <p:nvSpPr>
          <p:cNvPr id="3" name="TextBox 2">
            <a:extLst>
              <a:ext uri="{FF2B5EF4-FFF2-40B4-BE49-F238E27FC236}">
                <a16:creationId xmlns:a16="http://schemas.microsoft.com/office/drawing/2014/main" id="{507F1BD1-A77A-9E86-C067-89C87CB8DA43}"/>
              </a:ext>
            </a:extLst>
          </p:cNvPr>
          <p:cNvSpPr txBox="1"/>
          <p:nvPr/>
        </p:nvSpPr>
        <p:spPr>
          <a:xfrm>
            <a:off x="5717895" y="1081709"/>
            <a:ext cx="5194138" cy="1661993"/>
          </a:xfrm>
          <a:prstGeom prst="rect">
            <a:avLst/>
          </a:prstGeom>
          <a:noFill/>
        </p:spPr>
        <p:txBody>
          <a:bodyPr wrap="square">
            <a:spAutoFit/>
          </a:bodyPr>
          <a:lstStyle/>
          <a:p>
            <a:pPr algn="r"/>
            <a:r>
              <a:rPr lang="en-US" sz="5400" b="1" dirty="0">
                <a:solidFill>
                  <a:schemeClr val="tx1">
                    <a:lumMod val="75000"/>
                    <a:lumOff val="25000"/>
                  </a:schemeClr>
                </a:solidFill>
                <a:latin typeface="DM Sans" pitchFamily="2" charset="0"/>
              </a:rPr>
              <a:t>Validation</a:t>
            </a:r>
            <a:r>
              <a:rPr lang="en-US" sz="4800" b="1" dirty="0">
                <a:solidFill>
                  <a:schemeClr val="tx1">
                    <a:lumMod val="75000"/>
                    <a:lumOff val="25000"/>
                  </a:schemeClr>
                </a:solidFill>
                <a:latin typeface="DM Sans" pitchFamily="2" charset="0"/>
              </a:rPr>
              <a:t> comparison</a:t>
            </a:r>
          </a:p>
        </p:txBody>
      </p:sp>
    </p:spTree>
    <p:extLst>
      <p:ext uri="{BB962C8B-B14F-4D97-AF65-F5344CB8AC3E}">
        <p14:creationId xmlns:p14="http://schemas.microsoft.com/office/powerpoint/2010/main" val="2137226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6" y="608822"/>
            <a:ext cx="9639051" cy="1081081"/>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it-IT" dirty="0">
                <a:solidFill>
                  <a:schemeClr val="bg1"/>
                </a:solidFill>
              </a:rPr>
              <a:t>Single model performance </a:t>
            </a:r>
            <a:r>
              <a:rPr lang="it-IT" dirty="0" err="1">
                <a:solidFill>
                  <a:schemeClr val="bg1"/>
                </a:solidFill>
              </a:rPr>
              <a:t>comparison</a:t>
            </a:r>
            <a:endParaRPr i="1" dirty="0">
              <a:solidFill>
                <a:schemeClr val="bg1"/>
              </a:solidFill>
            </a:endParaRPr>
          </a:p>
        </p:txBody>
      </p:sp>
      <p:graphicFrame>
        <p:nvGraphicFramePr>
          <p:cNvPr id="2" name="Segnaposto contenuto 6">
            <a:extLst>
              <a:ext uri="{FF2B5EF4-FFF2-40B4-BE49-F238E27FC236}">
                <a16:creationId xmlns:a16="http://schemas.microsoft.com/office/drawing/2014/main" id="{77FD0273-8387-AE58-319F-7840E14AABF9}"/>
              </a:ext>
            </a:extLst>
          </p:cNvPr>
          <p:cNvGraphicFramePr>
            <a:graphicFrameLocks/>
          </p:cNvGraphicFramePr>
          <p:nvPr>
            <p:extLst>
              <p:ext uri="{D42A27DB-BD31-4B8C-83A1-F6EECF244321}">
                <p14:modId xmlns:p14="http://schemas.microsoft.com/office/powerpoint/2010/main" val="1089057080"/>
              </p:ext>
            </p:extLst>
          </p:nvPr>
        </p:nvGraphicFramePr>
        <p:xfrm>
          <a:off x="237805" y="3171463"/>
          <a:ext cx="11716390" cy="1484163"/>
        </p:xfrm>
        <a:graphic>
          <a:graphicData uri="http://schemas.openxmlformats.org/drawingml/2006/table">
            <a:tbl>
              <a:tblPr firstRow="1" bandRow="1">
                <a:tableStyleId>{5C22544A-7EE6-4342-B048-85BDC9FD1C3A}</a:tableStyleId>
              </a:tblPr>
              <a:tblGrid>
                <a:gridCol w="908128">
                  <a:extLst>
                    <a:ext uri="{9D8B030D-6E8A-4147-A177-3AD203B41FA5}">
                      <a16:colId xmlns:a16="http://schemas.microsoft.com/office/drawing/2014/main" val="440063684"/>
                    </a:ext>
                  </a:extLst>
                </a:gridCol>
                <a:gridCol w="1194163">
                  <a:extLst>
                    <a:ext uri="{9D8B030D-6E8A-4147-A177-3AD203B41FA5}">
                      <a16:colId xmlns:a16="http://schemas.microsoft.com/office/drawing/2014/main" val="3434282884"/>
                    </a:ext>
                  </a:extLst>
                </a:gridCol>
                <a:gridCol w="2296548">
                  <a:extLst>
                    <a:ext uri="{9D8B030D-6E8A-4147-A177-3AD203B41FA5}">
                      <a16:colId xmlns:a16="http://schemas.microsoft.com/office/drawing/2014/main" val="2253641890"/>
                    </a:ext>
                  </a:extLst>
                </a:gridCol>
                <a:gridCol w="3111245">
                  <a:extLst>
                    <a:ext uri="{9D8B030D-6E8A-4147-A177-3AD203B41FA5}">
                      <a16:colId xmlns:a16="http://schemas.microsoft.com/office/drawing/2014/main" val="4199720689"/>
                    </a:ext>
                  </a:extLst>
                </a:gridCol>
                <a:gridCol w="2490966">
                  <a:extLst>
                    <a:ext uri="{9D8B030D-6E8A-4147-A177-3AD203B41FA5}">
                      <a16:colId xmlns:a16="http://schemas.microsoft.com/office/drawing/2014/main" val="1281691822"/>
                    </a:ext>
                  </a:extLst>
                </a:gridCol>
                <a:gridCol w="1715340">
                  <a:extLst>
                    <a:ext uri="{9D8B030D-6E8A-4147-A177-3AD203B41FA5}">
                      <a16:colId xmlns:a16="http://schemas.microsoft.com/office/drawing/2014/main" val="2221024592"/>
                    </a:ext>
                  </a:extLst>
                </a:gridCol>
              </a:tblGrid>
              <a:tr h="773029">
                <a:tc>
                  <a:txBody>
                    <a:bodyPr/>
                    <a:lstStyle/>
                    <a:p>
                      <a:pPr algn="ctr" fontAlgn="ctr"/>
                      <a:r>
                        <a:rPr lang="it-IT" sz="1900" u="none" strike="noStrike">
                          <a:solidFill>
                            <a:schemeClr val="accent2">
                              <a:lumMod val="50000"/>
                            </a:schemeClr>
                          </a:solidFill>
                          <a:effectLst/>
                        </a:rPr>
                        <a:t> </a:t>
                      </a:r>
                      <a:endParaRPr lang="it-IT" sz="1900" b="0" i="0" u="none" strike="noStrike" dirty="0">
                        <a:solidFill>
                          <a:schemeClr val="accent2">
                            <a:lumMod val="50000"/>
                          </a:schemeClr>
                        </a:solidFill>
                        <a:effectLst/>
                        <a:latin typeface="Calibri" panose="020F0502020204030204" pitchFamily="34" charset="0"/>
                      </a:endParaRPr>
                    </a:p>
                  </a:txBody>
                  <a:tcPr marL="14799" marR="14799" marT="14799" marB="0" anchor="ctr">
                    <a:gradFill flip="none" rotWithShape="1">
                      <a:gsLst>
                        <a:gs pos="58000">
                          <a:srgbClr val="854CDA"/>
                        </a:gs>
                        <a:gs pos="100000">
                          <a:srgbClr val="8B2ECD">
                            <a:lumMod val="100000"/>
                          </a:srgbClr>
                        </a:gs>
                        <a:gs pos="0">
                          <a:schemeClr val="accent2">
                            <a:lumMod val="92000"/>
                          </a:schemeClr>
                        </a:gs>
                      </a:gsLst>
                      <a:lin ang="0" scaled="1"/>
                      <a:tileRect/>
                    </a:gradFill>
                  </a:tcPr>
                </a:tc>
                <a:tc>
                  <a:txBody>
                    <a:bodyPr/>
                    <a:lstStyle/>
                    <a:p>
                      <a:pPr algn="ctr" fontAlgn="ctr"/>
                      <a:r>
                        <a:rPr lang="it-IT" sz="1900" u="none" strike="noStrike" dirty="0">
                          <a:solidFill>
                            <a:schemeClr val="tx1">
                              <a:lumMod val="95000"/>
                              <a:lumOff val="5000"/>
                            </a:schemeClr>
                          </a:solidFill>
                          <a:effectLst/>
                          <a:latin typeface="DM Sans" pitchFamily="2" charset="0"/>
                        </a:rPr>
                        <a:t>Baseline</a:t>
                      </a:r>
                      <a:endParaRPr lang="it-IT" sz="1900" b="1" i="0" u="none" strike="noStrike" dirty="0">
                        <a:solidFill>
                          <a:schemeClr val="tx1">
                            <a:lumMod val="95000"/>
                            <a:lumOff val="5000"/>
                          </a:schemeClr>
                        </a:solidFill>
                        <a:effectLst/>
                        <a:latin typeface="DM Sans" pitchFamily="2" charset="0"/>
                      </a:endParaRPr>
                    </a:p>
                  </a:txBody>
                  <a:tcPr marL="14799" marR="14799" marT="14799" marB="0" anchor="ctr">
                    <a:gradFill>
                      <a:gsLst>
                        <a:gs pos="49000">
                          <a:srgbClr val="901CC5"/>
                        </a:gs>
                        <a:gs pos="0">
                          <a:srgbClr val="8B2ECD"/>
                        </a:gs>
                        <a:gs pos="100000">
                          <a:schemeClr val="bg1">
                            <a:lumMod val="50000"/>
                          </a:schemeClr>
                        </a:gs>
                      </a:gsLst>
                      <a:lin ang="0" scaled="1"/>
                    </a:gradFill>
                  </a:tcPr>
                </a:tc>
                <a:tc>
                  <a:txBody>
                    <a:bodyPr/>
                    <a:lstStyle/>
                    <a:p>
                      <a:pPr algn="ctr" fontAlgn="ctr"/>
                      <a:r>
                        <a:rPr lang="it-IT" sz="1900" u="none" strike="noStrike" dirty="0">
                          <a:solidFill>
                            <a:schemeClr val="tx1">
                              <a:lumMod val="95000"/>
                              <a:lumOff val="5000"/>
                            </a:schemeClr>
                          </a:solidFill>
                          <a:effectLst/>
                          <a:latin typeface="DM Sans" pitchFamily="2" charset="0"/>
                        </a:rPr>
                        <a:t>CosineAnnealing_1</a:t>
                      </a:r>
                      <a:endParaRPr lang="it-IT" sz="1900" b="1" i="0" u="none" strike="noStrike" dirty="0">
                        <a:solidFill>
                          <a:schemeClr val="tx1">
                            <a:lumMod val="95000"/>
                            <a:lumOff val="5000"/>
                          </a:schemeClr>
                        </a:solidFill>
                        <a:effectLst/>
                        <a:latin typeface="DM Sans" pitchFamily="2" charset="0"/>
                      </a:endParaRPr>
                    </a:p>
                  </a:txBody>
                  <a:tcPr marL="14799" marR="14799" marT="14799" marB="0" anchor="ctr">
                    <a:gradFill>
                      <a:gsLst>
                        <a:gs pos="0">
                          <a:schemeClr val="bg1">
                            <a:lumMod val="50000"/>
                          </a:schemeClr>
                        </a:gs>
                        <a:gs pos="100000">
                          <a:schemeClr val="bg1">
                            <a:lumMod val="75000"/>
                          </a:schemeClr>
                        </a:gs>
                      </a:gsLst>
                      <a:lin ang="0" scaled="1"/>
                    </a:gradFill>
                  </a:tcPr>
                </a:tc>
                <a:tc>
                  <a:txBody>
                    <a:bodyPr/>
                    <a:lstStyle/>
                    <a:p>
                      <a:pPr algn="ctr" fontAlgn="ctr"/>
                      <a:r>
                        <a:rPr lang="it-IT" sz="1900" u="none" strike="noStrike" dirty="0">
                          <a:solidFill>
                            <a:schemeClr val="tx1">
                              <a:lumMod val="95000"/>
                              <a:lumOff val="5000"/>
                            </a:schemeClr>
                          </a:solidFill>
                          <a:effectLst/>
                          <a:latin typeface="DM Sans" pitchFamily="2" charset="0"/>
                        </a:rPr>
                        <a:t>CosineAnnealing_t_mul2</a:t>
                      </a:r>
                      <a:endParaRPr lang="it-IT" sz="1900" b="1" i="0" u="none" strike="noStrike" dirty="0">
                        <a:solidFill>
                          <a:schemeClr val="tx1">
                            <a:lumMod val="95000"/>
                            <a:lumOff val="5000"/>
                          </a:schemeClr>
                        </a:solidFill>
                        <a:effectLst/>
                        <a:latin typeface="DM Sans" pitchFamily="2" charset="0"/>
                      </a:endParaRPr>
                    </a:p>
                  </a:txBody>
                  <a:tcPr marL="14799" marR="14799" marT="14799" marB="0" anchor="ctr">
                    <a:solidFill>
                      <a:schemeClr val="bg1">
                        <a:lumMod val="75000"/>
                      </a:schemeClr>
                    </a:solidFill>
                  </a:tcPr>
                </a:tc>
                <a:tc>
                  <a:txBody>
                    <a:bodyPr/>
                    <a:lstStyle/>
                    <a:p>
                      <a:pPr algn="ctr" fontAlgn="ctr"/>
                      <a:r>
                        <a:rPr lang="it-IT" sz="1900" u="none" strike="noStrike" dirty="0">
                          <a:solidFill>
                            <a:schemeClr val="tx1">
                              <a:lumMod val="95000"/>
                              <a:lumOff val="5000"/>
                            </a:schemeClr>
                          </a:solidFill>
                          <a:effectLst/>
                          <a:latin typeface="DM Sans" pitchFamily="2" charset="0"/>
                        </a:rPr>
                        <a:t>CosineAnnealing_2</a:t>
                      </a:r>
                      <a:endParaRPr lang="it-IT" sz="1900" b="1" i="0" u="none" strike="noStrike" dirty="0">
                        <a:solidFill>
                          <a:schemeClr val="tx1">
                            <a:lumMod val="95000"/>
                            <a:lumOff val="5000"/>
                          </a:schemeClr>
                        </a:solidFill>
                        <a:effectLst/>
                        <a:latin typeface="DM Sans" pitchFamily="2" charset="0"/>
                      </a:endParaRPr>
                    </a:p>
                  </a:txBody>
                  <a:tcPr marL="14799" marR="14799" marT="14799" marB="0" anchor="ctr">
                    <a:gradFill>
                      <a:gsLst>
                        <a:gs pos="56000">
                          <a:srgbClr val="DD7BF9"/>
                        </a:gs>
                        <a:gs pos="100000">
                          <a:schemeClr val="bg1">
                            <a:lumMod val="95000"/>
                            <a:lumOff val="5000"/>
                          </a:schemeClr>
                        </a:gs>
                        <a:gs pos="0">
                          <a:schemeClr val="bg1">
                            <a:lumMod val="75000"/>
                          </a:schemeClr>
                        </a:gs>
                      </a:gsLst>
                      <a:lin ang="0" scaled="1"/>
                    </a:gradFill>
                  </a:tcPr>
                </a:tc>
                <a:tc>
                  <a:txBody>
                    <a:bodyPr/>
                    <a:lstStyle/>
                    <a:p>
                      <a:pPr algn="ctr" fontAlgn="ctr"/>
                      <a:r>
                        <a:rPr lang="it-IT" sz="1900" u="none" strike="noStrike" dirty="0" err="1">
                          <a:solidFill>
                            <a:schemeClr val="tx1">
                              <a:lumMod val="95000"/>
                              <a:lumOff val="5000"/>
                            </a:schemeClr>
                          </a:solidFill>
                          <a:effectLst/>
                          <a:latin typeface="DM Sans" pitchFamily="2" charset="0"/>
                        </a:rPr>
                        <a:t>NoScheduler</a:t>
                      </a:r>
                      <a:endParaRPr lang="it-IT" sz="1900" b="1" i="0" u="none" strike="noStrike" dirty="0">
                        <a:solidFill>
                          <a:schemeClr val="tx1">
                            <a:lumMod val="95000"/>
                            <a:lumOff val="5000"/>
                          </a:schemeClr>
                        </a:solidFill>
                        <a:effectLst/>
                        <a:latin typeface="DM Sans" pitchFamily="2" charset="0"/>
                      </a:endParaRPr>
                    </a:p>
                  </a:txBody>
                  <a:tcPr marL="14799" marR="14799" marT="14799" marB="0" anchor="ctr">
                    <a:gradFill>
                      <a:gsLst>
                        <a:gs pos="100000">
                          <a:schemeClr val="accent2">
                            <a:lumMod val="60000"/>
                            <a:lumOff val="40000"/>
                          </a:schemeClr>
                        </a:gs>
                        <a:gs pos="0">
                          <a:schemeClr val="bg1">
                            <a:lumMod val="95000"/>
                            <a:lumOff val="5000"/>
                          </a:schemeClr>
                        </a:gs>
                        <a:gs pos="55000">
                          <a:schemeClr val="bg1">
                            <a:lumMod val="63000"/>
                            <a:lumOff val="37000"/>
                          </a:schemeClr>
                        </a:gs>
                      </a:gsLst>
                      <a:lin ang="0" scaled="1"/>
                    </a:gradFill>
                  </a:tcPr>
                </a:tc>
                <a:extLst>
                  <a:ext uri="{0D108BD9-81ED-4DB2-BD59-A6C34878D82A}">
                    <a16:rowId xmlns:a16="http://schemas.microsoft.com/office/drawing/2014/main" val="3423781565"/>
                  </a:ext>
                </a:extLst>
              </a:tr>
              <a:tr h="355567">
                <a:tc>
                  <a:txBody>
                    <a:bodyPr/>
                    <a:lstStyle/>
                    <a:p>
                      <a:pPr algn="ctr" fontAlgn="ctr"/>
                      <a:r>
                        <a:rPr lang="it-IT" sz="1900" b="1" u="none" strike="noStrike" dirty="0">
                          <a:effectLst/>
                          <a:latin typeface="DM Sans" pitchFamily="2" charset="0"/>
                        </a:rPr>
                        <a:t>SSIM</a:t>
                      </a:r>
                      <a:endParaRPr lang="it-IT" sz="1900" b="1"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0,817</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0,896</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0,898</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0,893</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0,896</a:t>
                      </a:r>
                      <a:endParaRPr lang="it-IT" sz="1900" b="0" i="0" u="none" strike="noStrike" dirty="0">
                        <a:solidFill>
                          <a:srgbClr val="000000"/>
                        </a:solidFill>
                        <a:effectLst/>
                        <a:latin typeface="DM Sans" pitchFamily="2" charset="0"/>
                      </a:endParaRPr>
                    </a:p>
                  </a:txBody>
                  <a:tcPr marL="14799" marR="14799" marT="14799" marB="0" anchor="ctr"/>
                </a:tc>
                <a:extLst>
                  <a:ext uri="{0D108BD9-81ED-4DB2-BD59-A6C34878D82A}">
                    <a16:rowId xmlns:a16="http://schemas.microsoft.com/office/drawing/2014/main" val="81082354"/>
                  </a:ext>
                </a:extLst>
              </a:tr>
              <a:tr h="355567">
                <a:tc>
                  <a:txBody>
                    <a:bodyPr/>
                    <a:lstStyle/>
                    <a:p>
                      <a:pPr algn="ctr" fontAlgn="ctr"/>
                      <a:r>
                        <a:rPr lang="it-IT" sz="1900" b="1" u="none" strike="noStrike" dirty="0">
                          <a:effectLst/>
                          <a:latin typeface="DM Sans" pitchFamily="2" charset="0"/>
                        </a:rPr>
                        <a:t>PSNR</a:t>
                      </a:r>
                      <a:endParaRPr lang="it-IT" sz="1900" b="1"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28,64</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18,110</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18,169</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18,092</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17,908</a:t>
                      </a:r>
                      <a:endParaRPr lang="it-IT" sz="1900" b="0" i="0" u="none" strike="noStrike" dirty="0">
                        <a:solidFill>
                          <a:srgbClr val="000000"/>
                        </a:solidFill>
                        <a:effectLst/>
                        <a:latin typeface="DM Sans" pitchFamily="2" charset="0"/>
                      </a:endParaRPr>
                    </a:p>
                  </a:txBody>
                  <a:tcPr marL="14799" marR="14799" marT="14799" marB="0" anchor="ctr"/>
                </a:tc>
                <a:extLst>
                  <a:ext uri="{0D108BD9-81ED-4DB2-BD59-A6C34878D82A}">
                    <a16:rowId xmlns:a16="http://schemas.microsoft.com/office/drawing/2014/main" val="2530411494"/>
                  </a:ext>
                </a:extLst>
              </a:tr>
            </a:tbl>
          </a:graphicData>
        </a:graphic>
      </p:graphicFrame>
      <p:sp>
        <p:nvSpPr>
          <p:cNvPr id="3" name="Google Shape;762;p24">
            <a:extLst>
              <a:ext uri="{FF2B5EF4-FFF2-40B4-BE49-F238E27FC236}">
                <a16:creationId xmlns:a16="http://schemas.microsoft.com/office/drawing/2014/main" id="{A390652C-B3AA-7FC3-766A-B62A6DC2009B}"/>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06</a:t>
            </a:r>
          </a:p>
          <a:p>
            <a:pPr>
              <a:buSzPts val="3500"/>
            </a:pPr>
            <a:endParaRPr lang="en" sz="2400" b="1" dirty="0">
              <a:solidFill>
                <a:schemeClr val="accent1"/>
              </a:solidFill>
              <a:latin typeface="DM Sans" pitchFamily="2" charset="77"/>
            </a:endParaRPr>
          </a:p>
        </p:txBody>
      </p:sp>
      <p:sp>
        <p:nvSpPr>
          <p:cNvPr id="4" name="Google Shape;775;p25">
            <a:extLst>
              <a:ext uri="{FF2B5EF4-FFF2-40B4-BE49-F238E27FC236}">
                <a16:creationId xmlns:a16="http://schemas.microsoft.com/office/drawing/2014/main" id="{12AC1E67-BBAF-BC51-332A-2A5AE7EFE0B3}"/>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err="1"/>
              <a:t>Results</a:t>
            </a:r>
            <a:endParaRPr lang="it-IT" sz="2400" dirty="0"/>
          </a:p>
        </p:txBody>
      </p:sp>
      <p:cxnSp>
        <p:nvCxnSpPr>
          <p:cNvPr id="5" name="Connettore 1 4">
            <a:extLst>
              <a:ext uri="{FF2B5EF4-FFF2-40B4-BE49-F238E27FC236}">
                <a16:creationId xmlns:a16="http://schemas.microsoft.com/office/drawing/2014/main" id="{65C063A9-73B1-6DF5-D9D6-96E1DBEE82EC}"/>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394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6" y="608822"/>
            <a:ext cx="9639051" cy="1081081"/>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it-IT" dirty="0">
                <a:solidFill>
                  <a:schemeClr val="bg1"/>
                </a:solidFill>
              </a:rPr>
              <a:t>Model </a:t>
            </a:r>
            <a:r>
              <a:rPr lang="it-IT" dirty="0" err="1">
                <a:solidFill>
                  <a:schemeClr val="bg1"/>
                </a:solidFill>
              </a:rPr>
              <a:t>ensembling</a:t>
            </a:r>
            <a:endParaRPr i="1" dirty="0">
              <a:solidFill>
                <a:schemeClr val="bg1"/>
              </a:solidFill>
            </a:endParaRPr>
          </a:p>
        </p:txBody>
      </p:sp>
      <p:graphicFrame>
        <p:nvGraphicFramePr>
          <p:cNvPr id="2" name="Segnaposto contenuto 6">
            <a:extLst>
              <a:ext uri="{FF2B5EF4-FFF2-40B4-BE49-F238E27FC236}">
                <a16:creationId xmlns:a16="http://schemas.microsoft.com/office/drawing/2014/main" id="{77FD0273-8387-AE58-319F-7840E14AABF9}"/>
              </a:ext>
            </a:extLst>
          </p:cNvPr>
          <p:cNvGraphicFramePr>
            <a:graphicFrameLocks/>
          </p:cNvGraphicFramePr>
          <p:nvPr>
            <p:extLst>
              <p:ext uri="{D42A27DB-BD31-4B8C-83A1-F6EECF244321}">
                <p14:modId xmlns:p14="http://schemas.microsoft.com/office/powerpoint/2010/main" val="3350037098"/>
              </p:ext>
            </p:extLst>
          </p:nvPr>
        </p:nvGraphicFramePr>
        <p:xfrm>
          <a:off x="237805" y="3171463"/>
          <a:ext cx="11716390" cy="1484163"/>
        </p:xfrm>
        <a:graphic>
          <a:graphicData uri="http://schemas.openxmlformats.org/drawingml/2006/table">
            <a:tbl>
              <a:tblPr firstRow="1" bandRow="1">
                <a:tableStyleId>{5C22544A-7EE6-4342-B048-85BDC9FD1C3A}</a:tableStyleId>
              </a:tblPr>
              <a:tblGrid>
                <a:gridCol w="908128">
                  <a:extLst>
                    <a:ext uri="{9D8B030D-6E8A-4147-A177-3AD203B41FA5}">
                      <a16:colId xmlns:a16="http://schemas.microsoft.com/office/drawing/2014/main" val="440063684"/>
                    </a:ext>
                  </a:extLst>
                </a:gridCol>
                <a:gridCol w="1194163">
                  <a:extLst>
                    <a:ext uri="{9D8B030D-6E8A-4147-A177-3AD203B41FA5}">
                      <a16:colId xmlns:a16="http://schemas.microsoft.com/office/drawing/2014/main" val="3434282884"/>
                    </a:ext>
                  </a:extLst>
                </a:gridCol>
                <a:gridCol w="2296548">
                  <a:extLst>
                    <a:ext uri="{9D8B030D-6E8A-4147-A177-3AD203B41FA5}">
                      <a16:colId xmlns:a16="http://schemas.microsoft.com/office/drawing/2014/main" val="2253641890"/>
                    </a:ext>
                  </a:extLst>
                </a:gridCol>
                <a:gridCol w="3111245">
                  <a:extLst>
                    <a:ext uri="{9D8B030D-6E8A-4147-A177-3AD203B41FA5}">
                      <a16:colId xmlns:a16="http://schemas.microsoft.com/office/drawing/2014/main" val="4199720689"/>
                    </a:ext>
                  </a:extLst>
                </a:gridCol>
                <a:gridCol w="2490966">
                  <a:extLst>
                    <a:ext uri="{9D8B030D-6E8A-4147-A177-3AD203B41FA5}">
                      <a16:colId xmlns:a16="http://schemas.microsoft.com/office/drawing/2014/main" val="1281691822"/>
                    </a:ext>
                  </a:extLst>
                </a:gridCol>
                <a:gridCol w="1715340">
                  <a:extLst>
                    <a:ext uri="{9D8B030D-6E8A-4147-A177-3AD203B41FA5}">
                      <a16:colId xmlns:a16="http://schemas.microsoft.com/office/drawing/2014/main" val="2221024592"/>
                    </a:ext>
                  </a:extLst>
                </a:gridCol>
              </a:tblGrid>
              <a:tr h="773029">
                <a:tc>
                  <a:txBody>
                    <a:bodyPr/>
                    <a:lstStyle/>
                    <a:p>
                      <a:pPr algn="ctr" fontAlgn="ctr"/>
                      <a:r>
                        <a:rPr lang="it-IT" sz="1900" b="1" u="none" strike="noStrike" dirty="0">
                          <a:effectLst/>
                        </a:rPr>
                        <a:t> </a:t>
                      </a:r>
                      <a:endParaRPr lang="it-IT" sz="1900" b="1" i="0" u="none" strike="noStrike" dirty="0">
                        <a:solidFill>
                          <a:srgbClr val="000000"/>
                        </a:solidFill>
                        <a:effectLst/>
                        <a:latin typeface="Calibri" panose="020F0502020204030204" pitchFamily="34" charset="0"/>
                      </a:endParaRPr>
                    </a:p>
                  </a:txBody>
                  <a:tcPr marL="14799" marR="14799" marT="14799" marB="0" anchor="ctr">
                    <a:solidFill>
                      <a:schemeClr val="bg1">
                        <a:lumMod val="75000"/>
                      </a:schemeClr>
                    </a:solidFill>
                  </a:tcPr>
                </a:tc>
                <a:tc>
                  <a:txBody>
                    <a:bodyPr/>
                    <a:lstStyle/>
                    <a:p>
                      <a:pPr algn="ctr" fontAlgn="ctr"/>
                      <a:r>
                        <a:rPr lang="it-IT" sz="1900" b="1" u="none" strike="noStrike" dirty="0">
                          <a:solidFill>
                            <a:schemeClr val="tx1">
                              <a:lumMod val="95000"/>
                              <a:lumOff val="5000"/>
                            </a:schemeClr>
                          </a:solidFill>
                          <a:effectLst/>
                          <a:latin typeface="DM Sans" pitchFamily="2" charset="0"/>
                        </a:rPr>
                        <a:t>Baseline</a:t>
                      </a:r>
                      <a:endParaRPr lang="it-IT" sz="1900" b="1" i="0" u="none" strike="noStrike" dirty="0">
                        <a:solidFill>
                          <a:schemeClr val="tx1">
                            <a:lumMod val="95000"/>
                            <a:lumOff val="5000"/>
                          </a:schemeClr>
                        </a:solidFill>
                        <a:effectLst/>
                        <a:latin typeface="DM Sans" pitchFamily="2" charset="0"/>
                      </a:endParaRPr>
                    </a:p>
                  </a:txBody>
                  <a:tcPr marL="14799" marR="14799" marT="14799" marB="0" anchor="ctr">
                    <a:solidFill>
                      <a:schemeClr val="bg1">
                        <a:lumMod val="75000"/>
                      </a:schemeClr>
                    </a:solidFill>
                  </a:tcPr>
                </a:tc>
                <a:tc>
                  <a:txBody>
                    <a:bodyPr/>
                    <a:lstStyle/>
                    <a:p>
                      <a:pPr algn="ctr" fontAlgn="ctr"/>
                      <a:r>
                        <a:rPr lang="it-IT" sz="1900" b="1" u="none" strike="noStrike" dirty="0">
                          <a:solidFill>
                            <a:schemeClr val="tx1">
                              <a:lumMod val="95000"/>
                              <a:lumOff val="5000"/>
                            </a:schemeClr>
                          </a:solidFill>
                          <a:effectLst/>
                          <a:latin typeface="DM Sans" pitchFamily="2" charset="0"/>
                        </a:rPr>
                        <a:t>CosineAnnealing_1</a:t>
                      </a:r>
                      <a:endParaRPr lang="it-IT" sz="1900" b="1" i="0" u="none" strike="noStrike" dirty="0">
                        <a:solidFill>
                          <a:schemeClr val="tx1">
                            <a:lumMod val="95000"/>
                            <a:lumOff val="5000"/>
                          </a:schemeClr>
                        </a:solidFill>
                        <a:effectLst/>
                        <a:latin typeface="DM Sans" pitchFamily="2" charset="0"/>
                      </a:endParaRPr>
                    </a:p>
                  </a:txBody>
                  <a:tcPr marL="14799" marR="14799" marT="14799" marB="0" anchor="ctr">
                    <a:solidFill>
                      <a:schemeClr val="bg1">
                        <a:lumMod val="75000"/>
                      </a:schemeClr>
                    </a:solidFill>
                  </a:tcPr>
                </a:tc>
                <a:tc>
                  <a:txBody>
                    <a:bodyPr/>
                    <a:lstStyle/>
                    <a:p>
                      <a:pPr algn="ctr" fontAlgn="ctr"/>
                      <a:r>
                        <a:rPr lang="it-IT" sz="1900" b="1" u="none" strike="noStrike" dirty="0">
                          <a:solidFill>
                            <a:schemeClr val="tx1">
                              <a:lumMod val="95000"/>
                              <a:lumOff val="5000"/>
                            </a:schemeClr>
                          </a:solidFill>
                          <a:effectLst/>
                          <a:latin typeface="DM Sans" pitchFamily="2" charset="0"/>
                        </a:rPr>
                        <a:t>CosineAnnealing_t_mul2</a:t>
                      </a:r>
                      <a:endParaRPr lang="it-IT" sz="1900" b="1" i="0" u="none" strike="noStrike" dirty="0">
                        <a:solidFill>
                          <a:schemeClr val="tx1">
                            <a:lumMod val="95000"/>
                            <a:lumOff val="5000"/>
                          </a:schemeClr>
                        </a:solidFill>
                        <a:effectLst/>
                        <a:latin typeface="DM Sans" pitchFamily="2" charset="0"/>
                      </a:endParaRPr>
                    </a:p>
                  </a:txBody>
                  <a:tcPr marL="14799" marR="14799" marT="14799" marB="0" anchor="ctr">
                    <a:solidFill>
                      <a:schemeClr val="bg1">
                        <a:lumMod val="75000"/>
                      </a:schemeClr>
                    </a:solidFill>
                  </a:tcPr>
                </a:tc>
                <a:tc>
                  <a:txBody>
                    <a:bodyPr/>
                    <a:lstStyle/>
                    <a:p>
                      <a:pPr algn="ctr" fontAlgn="ctr"/>
                      <a:r>
                        <a:rPr lang="it-IT" sz="1900" b="1" u="none" strike="noStrike" dirty="0">
                          <a:solidFill>
                            <a:schemeClr val="tx1">
                              <a:lumMod val="95000"/>
                              <a:lumOff val="5000"/>
                            </a:schemeClr>
                          </a:solidFill>
                          <a:effectLst/>
                          <a:latin typeface="DM Sans" pitchFamily="2" charset="0"/>
                        </a:rPr>
                        <a:t>CosineAnnealing_2</a:t>
                      </a:r>
                      <a:endParaRPr lang="it-IT" sz="1900" b="1" i="0" u="none" strike="noStrike" dirty="0">
                        <a:solidFill>
                          <a:schemeClr val="tx1">
                            <a:lumMod val="95000"/>
                            <a:lumOff val="5000"/>
                          </a:schemeClr>
                        </a:solidFill>
                        <a:effectLst/>
                        <a:latin typeface="DM Sans" pitchFamily="2" charset="0"/>
                      </a:endParaRPr>
                    </a:p>
                  </a:txBody>
                  <a:tcPr marL="14799" marR="14799" marT="14799" marB="0" anchor="ctr">
                    <a:solidFill>
                      <a:schemeClr val="bg1">
                        <a:lumMod val="75000"/>
                      </a:schemeClr>
                    </a:solidFill>
                  </a:tcPr>
                </a:tc>
                <a:tc>
                  <a:txBody>
                    <a:bodyPr/>
                    <a:lstStyle/>
                    <a:p>
                      <a:pPr algn="ctr" fontAlgn="ctr"/>
                      <a:r>
                        <a:rPr lang="it-IT" sz="1900" b="1" u="none" strike="noStrike">
                          <a:solidFill>
                            <a:schemeClr val="tx1">
                              <a:lumMod val="95000"/>
                              <a:lumOff val="5000"/>
                            </a:schemeClr>
                          </a:solidFill>
                          <a:effectLst/>
                          <a:latin typeface="DM Sans" pitchFamily="2" charset="0"/>
                        </a:rPr>
                        <a:t>NoScheduler</a:t>
                      </a:r>
                      <a:endParaRPr lang="it-IT" sz="1900" b="1" i="0" u="none" strike="noStrike" dirty="0">
                        <a:solidFill>
                          <a:schemeClr val="tx1">
                            <a:lumMod val="95000"/>
                            <a:lumOff val="5000"/>
                          </a:schemeClr>
                        </a:solidFill>
                        <a:effectLst/>
                        <a:latin typeface="DM Sans" pitchFamily="2" charset="0"/>
                      </a:endParaRPr>
                    </a:p>
                  </a:txBody>
                  <a:tcPr marL="14799" marR="14799" marT="14799" marB="0" anchor="ctr">
                    <a:solidFill>
                      <a:schemeClr val="bg1">
                        <a:lumMod val="75000"/>
                      </a:schemeClr>
                    </a:solidFill>
                  </a:tcPr>
                </a:tc>
                <a:extLst>
                  <a:ext uri="{0D108BD9-81ED-4DB2-BD59-A6C34878D82A}">
                    <a16:rowId xmlns:a16="http://schemas.microsoft.com/office/drawing/2014/main" val="3423781565"/>
                  </a:ext>
                </a:extLst>
              </a:tr>
              <a:tr h="355567">
                <a:tc>
                  <a:txBody>
                    <a:bodyPr/>
                    <a:lstStyle/>
                    <a:p>
                      <a:pPr algn="ctr" fontAlgn="ctr"/>
                      <a:r>
                        <a:rPr lang="it-IT" sz="1900" b="1" u="none" strike="noStrike" dirty="0">
                          <a:effectLst/>
                          <a:latin typeface="DM Sans" pitchFamily="2" charset="0"/>
                        </a:rPr>
                        <a:t>SSIM</a:t>
                      </a:r>
                      <a:endParaRPr lang="it-IT" sz="1900" b="1"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0,817</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0,896</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0,898</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0,893</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0,896</a:t>
                      </a:r>
                      <a:endParaRPr lang="it-IT" sz="1900" b="0" i="0" u="none" strike="noStrike" dirty="0">
                        <a:solidFill>
                          <a:srgbClr val="000000"/>
                        </a:solidFill>
                        <a:effectLst/>
                        <a:latin typeface="DM Sans" pitchFamily="2" charset="0"/>
                      </a:endParaRPr>
                    </a:p>
                  </a:txBody>
                  <a:tcPr marL="14799" marR="14799" marT="14799" marB="0" anchor="ctr"/>
                </a:tc>
                <a:extLst>
                  <a:ext uri="{0D108BD9-81ED-4DB2-BD59-A6C34878D82A}">
                    <a16:rowId xmlns:a16="http://schemas.microsoft.com/office/drawing/2014/main" val="81082354"/>
                  </a:ext>
                </a:extLst>
              </a:tr>
              <a:tr h="355567">
                <a:tc>
                  <a:txBody>
                    <a:bodyPr/>
                    <a:lstStyle/>
                    <a:p>
                      <a:pPr algn="ctr" fontAlgn="ctr"/>
                      <a:r>
                        <a:rPr lang="it-IT" sz="1900" b="1" u="none" strike="noStrike" dirty="0">
                          <a:effectLst/>
                          <a:latin typeface="DM Sans" pitchFamily="2" charset="0"/>
                        </a:rPr>
                        <a:t>PSNR</a:t>
                      </a:r>
                      <a:endParaRPr lang="it-IT" sz="1900" b="1"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28,64</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18,110</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18,169</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18,092</a:t>
                      </a:r>
                      <a:endParaRPr lang="it-IT" sz="1900" b="0" i="0" u="none" strike="noStrike" dirty="0">
                        <a:solidFill>
                          <a:srgbClr val="000000"/>
                        </a:solidFill>
                        <a:effectLst/>
                        <a:latin typeface="DM Sans" pitchFamily="2" charset="0"/>
                      </a:endParaRPr>
                    </a:p>
                  </a:txBody>
                  <a:tcPr marL="14799" marR="14799" marT="14799" marB="0" anchor="ctr"/>
                </a:tc>
                <a:tc>
                  <a:txBody>
                    <a:bodyPr/>
                    <a:lstStyle/>
                    <a:p>
                      <a:pPr algn="ctr" fontAlgn="ctr"/>
                      <a:r>
                        <a:rPr lang="it-IT" sz="1900" u="none" strike="noStrike" dirty="0">
                          <a:effectLst/>
                          <a:latin typeface="DM Sans" pitchFamily="2" charset="0"/>
                        </a:rPr>
                        <a:t>17,908</a:t>
                      </a:r>
                      <a:endParaRPr lang="it-IT" sz="1900" b="0" i="0" u="none" strike="noStrike" dirty="0">
                        <a:solidFill>
                          <a:srgbClr val="000000"/>
                        </a:solidFill>
                        <a:effectLst/>
                        <a:latin typeface="DM Sans" pitchFamily="2" charset="0"/>
                      </a:endParaRPr>
                    </a:p>
                  </a:txBody>
                  <a:tcPr marL="14799" marR="14799" marT="14799" marB="0" anchor="ctr"/>
                </a:tc>
                <a:extLst>
                  <a:ext uri="{0D108BD9-81ED-4DB2-BD59-A6C34878D82A}">
                    <a16:rowId xmlns:a16="http://schemas.microsoft.com/office/drawing/2014/main" val="2530411494"/>
                  </a:ext>
                </a:extLst>
              </a:tr>
            </a:tbl>
          </a:graphicData>
        </a:graphic>
      </p:graphicFrame>
      <p:sp>
        <p:nvSpPr>
          <p:cNvPr id="3" name="Google Shape;762;p24">
            <a:extLst>
              <a:ext uri="{FF2B5EF4-FFF2-40B4-BE49-F238E27FC236}">
                <a16:creationId xmlns:a16="http://schemas.microsoft.com/office/drawing/2014/main" id="{A390652C-B3AA-7FC3-766A-B62A6DC2009B}"/>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06</a:t>
            </a:r>
          </a:p>
          <a:p>
            <a:pPr>
              <a:buSzPts val="3500"/>
            </a:pPr>
            <a:endParaRPr lang="en" sz="2400" b="1" dirty="0">
              <a:solidFill>
                <a:schemeClr val="accent1"/>
              </a:solidFill>
              <a:latin typeface="DM Sans" pitchFamily="2" charset="77"/>
            </a:endParaRPr>
          </a:p>
        </p:txBody>
      </p:sp>
      <p:sp>
        <p:nvSpPr>
          <p:cNvPr id="4" name="Google Shape;775;p25">
            <a:extLst>
              <a:ext uri="{FF2B5EF4-FFF2-40B4-BE49-F238E27FC236}">
                <a16:creationId xmlns:a16="http://schemas.microsoft.com/office/drawing/2014/main" id="{12AC1E67-BBAF-BC51-332A-2A5AE7EFE0B3}"/>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err="1"/>
              <a:t>Results</a:t>
            </a:r>
            <a:endParaRPr lang="it-IT" sz="2400" dirty="0"/>
          </a:p>
        </p:txBody>
      </p:sp>
      <p:cxnSp>
        <p:nvCxnSpPr>
          <p:cNvPr id="5" name="Connettore 1 4">
            <a:extLst>
              <a:ext uri="{FF2B5EF4-FFF2-40B4-BE49-F238E27FC236}">
                <a16:creationId xmlns:a16="http://schemas.microsoft.com/office/drawing/2014/main" id="{65C063A9-73B1-6DF5-D9D6-96E1DBEE82EC}"/>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6" name="Segnaposto contenuto 6">
            <a:extLst>
              <a:ext uri="{FF2B5EF4-FFF2-40B4-BE49-F238E27FC236}">
                <a16:creationId xmlns:a16="http://schemas.microsoft.com/office/drawing/2014/main" id="{29E7B7FE-C1E7-566F-B5EE-2325546979B9}"/>
              </a:ext>
            </a:extLst>
          </p:cNvPr>
          <p:cNvGraphicFramePr>
            <a:graphicFrameLocks/>
          </p:cNvGraphicFramePr>
          <p:nvPr>
            <p:extLst>
              <p:ext uri="{D42A27DB-BD31-4B8C-83A1-F6EECF244321}">
                <p14:modId xmlns:p14="http://schemas.microsoft.com/office/powerpoint/2010/main" val="1214880247"/>
              </p:ext>
            </p:extLst>
          </p:nvPr>
        </p:nvGraphicFramePr>
        <p:xfrm>
          <a:off x="3828566" y="4867835"/>
          <a:ext cx="4534868" cy="1040751"/>
        </p:xfrm>
        <a:graphic>
          <a:graphicData uri="http://schemas.openxmlformats.org/drawingml/2006/table">
            <a:tbl>
              <a:tblPr firstRow="1" bandRow="1">
                <a:tableStyleId>{5C22544A-7EE6-4342-B048-85BDC9FD1C3A}</a:tableStyleId>
              </a:tblPr>
              <a:tblGrid>
                <a:gridCol w="896584">
                  <a:extLst>
                    <a:ext uri="{9D8B030D-6E8A-4147-A177-3AD203B41FA5}">
                      <a16:colId xmlns:a16="http://schemas.microsoft.com/office/drawing/2014/main" val="440063684"/>
                    </a:ext>
                  </a:extLst>
                </a:gridCol>
                <a:gridCol w="1777324">
                  <a:extLst>
                    <a:ext uri="{9D8B030D-6E8A-4147-A177-3AD203B41FA5}">
                      <a16:colId xmlns:a16="http://schemas.microsoft.com/office/drawing/2014/main" val="3434282884"/>
                    </a:ext>
                  </a:extLst>
                </a:gridCol>
                <a:gridCol w="1860960">
                  <a:extLst>
                    <a:ext uri="{9D8B030D-6E8A-4147-A177-3AD203B41FA5}">
                      <a16:colId xmlns:a16="http://schemas.microsoft.com/office/drawing/2014/main" val="2253641890"/>
                    </a:ext>
                  </a:extLst>
                </a:gridCol>
              </a:tblGrid>
              <a:tr h="346917">
                <a:tc>
                  <a:txBody>
                    <a:bodyPr/>
                    <a:lstStyle/>
                    <a:p>
                      <a:pPr algn="ctr" fontAlgn="ctr"/>
                      <a:r>
                        <a:rPr lang="it-IT" sz="1900" u="none" strike="noStrike">
                          <a:solidFill>
                            <a:schemeClr val="tx1"/>
                          </a:solidFill>
                          <a:effectLst/>
                        </a:rPr>
                        <a:t> </a:t>
                      </a:r>
                      <a:endParaRPr lang="it-IT" sz="1900" b="0" i="0" u="none" strike="noStrike">
                        <a:solidFill>
                          <a:schemeClr val="tx1"/>
                        </a:solidFill>
                        <a:effectLst/>
                        <a:latin typeface="Calibri" panose="020F0502020204030204" pitchFamily="34" charset="0"/>
                      </a:endParaRPr>
                    </a:p>
                  </a:txBody>
                  <a:tcPr marL="14799" marR="14799" marT="14799" marB="0" anchor="ctr">
                    <a:solidFill>
                      <a:schemeClr val="bg1">
                        <a:lumMod val="75000"/>
                      </a:schemeClr>
                    </a:solidFill>
                  </a:tcPr>
                </a:tc>
                <a:tc>
                  <a:txBody>
                    <a:bodyPr/>
                    <a:lstStyle/>
                    <a:p>
                      <a:pPr algn="ctr" fontAlgn="ctr"/>
                      <a:r>
                        <a:rPr lang="it-IT" sz="1900" u="none" strike="noStrike">
                          <a:solidFill>
                            <a:schemeClr val="tx1"/>
                          </a:solidFill>
                          <a:effectLst/>
                        </a:rPr>
                        <a:t>Average</a:t>
                      </a:r>
                      <a:endParaRPr lang="it-IT" sz="1900" b="1" i="0" u="none" strike="noStrike" dirty="0">
                        <a:solidFill>
                          <a:schemeClr val="tx1"/>
                        </a:solidFill>
                        <a:effectLst/>
                        <a:latin typeface="Calibri" panose="020F0502020204030204" pitchFamily="34" charset="0"/>
                      </a:endParaRPr>
                    </a:p>
                  </a:txBody>
                  <a:tcPr marL="14799" marR="14799" marT="14799" marB="0" anchor="ctr">
                    <a:solidFill>
                      <a:schemeClr val="bg1">
                        <a:lumMod val="75000"/>
                      </a:schemeClr>
                    </a:solidFill>
                  </a:tcPr>
                </a:tc>
                <a:tc>
                  <a:txBody>
                    <a:bodyPr/>
                    <a:lstStyle/>
                    <a:p>
                      <a:pPr algn="ctr" fontAlgn="ctr"/>
                      <a:r>
                        <a:rPr lang="it-IT" sz="1900" b="1" i="0" u="none" strike="noStrike" dirty="0">
                          <a:solidFill>
                            <a:schemeClr val="tx1"/>
                          </a:solidFill>
                          <a:effectLst/>
                          <a:latin typeface="+mn-lt"/>
                        </a:rPr>
                        <a:t>Top Score</a:t>
                      </a:r>
                    </a:p>
                  </a:txBody>
                  <a:tcPr marL="14799" marR="14799" marT="14799" marB="0" anchor="ctr">
                    <a:solidFill>
                      <a:schemeClr val="bg1">
                        <a:lumMod val="75000"/>
                      </a:schemeClr>
                    </a:solidFill>
                  </a:tcPr>
                </a:tc>
                <a:extLst>
                  <a:ext uri="{0D108BD9-81ED-4DB2-BD59-A6C34878D82A}">
                    <a16:rowId xmlns:a16="http://schemas.microsoft.com/office/drawing/2014/main" val="3423781565"/>
                  </a:ext>
                </a:extLst>
              </a:tr>
              <a:tr h="346917">
                <a:tc>
                  <a:txBody>
                    <a:bodyPr/>
                    <a:lstStyle/>
                    <a:p>
                      <a:pPr algn="ctr" fontAlgn="ctr"/>
                      <a:r>
                        <a:rPr lang="it-IT" sz="1900" b="1" u="none" strike="noStrike" dirty="0">
                          <a:effectLst/>
                        </a:rPr>
                        <a:t>SSIM</a:t>
                      </a:r>
                      <a:endParaRPr lang="it-IT" sz="1900" b="1" i="0" u="none" strike="noStrike" dirty="0">
                        <a:solidFill>
                          <a:srgbClr val="000000"/>
                        </a:solidFill>
                        <a:effectLst/>
                        <a:latin typeface="Calibri" panose="020F0502020204030204" pitchFamily="34" charset="0"/>
                      </a:endParaRPr>
                    </a:p>
                  </a:txBody>
                  <a:tcPr marL="14799" marR="14799" marT="14799" marB="0" anchor="ctr"/>
                </a:tc>
                <a:tc>
                  <a:txBody>
                    <a:bodyPr/>
                    <a:lstStyle/>
                    <a:p>
                      <a:pPr algn="ctr" fontAlgn="ctr"/>
                      <a:r>
                        <a:rPr lang="it-IT" sz="1900" u="none" strike="noStrike" dirty="0">
                          <a:effectLst/>
                        </a:rPr>
                        <a:t>0,898</a:t>
                      </a:r>
                      <a:endParaRPr lang="it-IT" sz="1900" b="0" i="0" u="none" strike="noStrike" dirty="0">
                        <a:solidFill>
                          <a:srgbClr val="000000"/>
                        </a:solidFill>
                        <a:effectLst/>
                        <a:latin typeface="Calibri" panose="020F0502020204030204" pitchFamily="34" charset="0"/>
                      </a:endParaRPr>
                    </a:p>
                  </a:txBody>
                  <a:tcPr marL="14799" marR="14799" marT="14799" marB="0" anchor="ctr"/>
                </a:tc>
                <a:tc>
                  <a:txBody>
                    <a:bodyPr/>
                    <a:lstStyle/>
                    <a:p>
                      <a:pPr algn="ctr" fontAlgn="ctr"/>
                      <a:r>
                        <a:rPr lang="it-IT" sz="1900" u="none" strike="noStrike" dirty="0">
                          <a:effectLst/>
                        </a:rPr>
                        <a:t>0,903</a:t>
                      </a:r>
                      <a:endParaRPr lang="it-IT" sz="1900" b="0" i="0" u="none" strike="noStrike" dirty="0">
                        <a:solidFill>
                          <a:srgbClr val="000000"/>
                        </a:solidFill>
                        <a:effectLst/>
                        <a:latin typeface="Calibri" panose="020F0502020204030204" pitchFamily="34" charset="0"/>
                      </a:endParaRPr>
                    </a:p>
                  </a:txBody>
                  <a:tcPr marL="14799" marR="14799" marT="14799" marB="0" anchor="ctr"/>
                </a:tc>
                <a:extLst>
                  <a:ext uri="{0D108BD9-81ED-4DB2-BD59-A6C34878D82A}">
                    <a16:rowId xmlns:a16="http://schemas.microsoft.com/office/drawing/2014/main" val="81082354"/>
                  </a:ext>
                </a:extLst>
              </a:tr>
              <a:tr h="346917">
                <a:tc>
                  <a:txBody>
                    <a:bodyPr/>
                    <a:lstStyle/>
                    <a:p>
                      <a:pPr algn="ctr" fontAlgn="ctr"/>
                      <a:r>
                        <a:rPr lang="it-IT" sz="1900" b="1" u="none" strike="noStrike" dirty="0">
                          <a:effectLst/>
                        </a:rPr>
                        <a:t>PSNR</a:t>
                      </a:r>
                      <a:endParaRPr lang="it-IT" sz="1900" b="1" i="0" u="none" strike="noStrike" dirty="0">
                        <a:solidFill>
                          <a:srgbClr val="000000"/>
                        </a:solidFill>
                        <a:effectLst/>
                        <a:latin typeface="Calibri" panose="020F0502020204030204" pitchFamily="34" charset="0"/>
                      </a:endParaRPr>
                    </a:p>
                  </a:txBody>
                  <a:tcPr marL="14799" marR="14799" marT="14799" marB="0" anchor="ctr"/>
                </a:tc>
                <a:tc>
                  <a:txBody>
                    <a:bodyPr/>
                    <a:lstStyle/>
                    <a:p>
                      <a:pPr algn="ctr" fontAlgn="ctr"/>
                      <a:r>
                        <a:rPr lang="it-IT" sz="1900" u="none" strike="noStrike" dirty="0">
                          <a:effectLst/>
                        </a:rPr>
                        <a:t>18,22</a:t>
                      </a:r>
                      <a:endParaRPr lang="it-IT" sz="1900" b="0" i="0" u="none" strike="noStrike" dirty="0">
                        <a:solidFill>
                          <a:srgbClr val="000000"/>
                        </a:solidFill>
                        <a:effectLst/>
                        <a:latin typeface="Calibri" panose="020F0502020204030204" pitchFamily="34" charset="0"/>
                      </a:endParaRPr>
                    </a:p>
                  </a:txBody>
                  <a:tcPr marL="14799" marR="14799" marT="14799" marB="0" anchor="ctr"/>
                </a:tc>
                <a:tc>
                  <a:txBody>
                    <a:bodyPr/>
                    <a:lstStyle/>
                    <a:p>
                      <a:pPr algn="ctr" fontAlgn="ctr"/>
                      <a:r>
                        <a:rPr lang="it-IT" sz="1900" u="none" strike="noStrike" dirty="0">
                          <a:effectLst/>
                        </a:rPr>
                        <a:t>18,20</a:t>
                      </a:r>
                      <a:endParaRPr lang="it-IT" sz="1900" b="0" i="0" u="none" strike="noStrike" dirty="0">
                        <a:solidFill>
                          <a:srgbClr val="000000"/>
                        </a:solidFill>
                        <a:effectLst/>
                        <a:latin typeface="Calibri" panose="020F0502020204030204" pitchFamily="34" charset="0"/>
                      </a:endParaRPr>
                    </a:p>
                  </a:txBody>
                  <a:tcPr marL="14799" marR="14799" marT="14799" marB="0" anchor="ctr"/>
                </a:tc>
                <a:extLst>
                  <a:ext uri="{0D108BD9-81ED-4DB2-BD59-A6C34878D82A}">
                    <a16:rowId xmlns:a16="http://schemas.microsoft.com/office/drawing/2014/main" val="2530411494"/>
                  </a:ext>
                </a:extLst>
              </a:tr>
            </a:tbl>
          </a:graphicData>
        </a:graphic>
      </p:graphicFrame>
    </p:spTree>
    <p:extLst>
      <p:ext uri="{BB962C8B-B14F-4D97-AF65-F5344CB8AC3E}">
        <p14:creationId xmlns:p14="http://schemas.microsoft.com/office/powerpoint/2010/main" val="522824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14" name="Freeform: Shape 46">
            <a:extLst>
              <a:ext uri="{FF2B5EF4-FFF2-40B4-BE49-F238E27FC236}">
                <a16:creationId xmlns:a16="http://schemas.microsoft.com/office/drawing/2014/main" id="{F5F8D383-C4D8-E8D6-B456-D4FDEDC3D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6">
            <a:extLst>
              <a:ext uri="{FF2B5EF4-FFF2-40B4-BE49-F238E27FC236}">
                <a16:creationId xmlns:a16="http://schemas.microsoft.com/office/drawing/2014/main" id="{FE1B3AF1-1C81-D0C4-05C1-78B4A3EF0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48">
            <a:extLst>
              <a:ext uri="{FF2B5EF4-FFF2-40B4-BE49-F238E27FC236}">
                <a16:creationId xmlns:a16="http://schemas.microsoft.com/office/drawing/2014/main" id="{2C6CBB85-8ADB-71D6-BAA2-9591FC595A6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6" name="Freeform: Shape 49">
              <a:extLst>
                <a:ext uri="{FF2B5EF4-FFF2-40B4-BE49-F238E27FC236}">
                  <a16:creationId xmlns:a16="http://schemas.microsoft.com/office/drawing/2014/main" id="{4E5A6003-197E-747F-9C76-528F727C4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50">
              <a:extLst>
                <a:ext uri="{FF2B5EF4-FFF2-40B4-BE49-F238E27FC236}">
                  <a16:creationId xmlns:a16="http://schemas.microsoft.com/office/drawing/2014/main" id="{5F2A74D5-77B9-89D1-15CD-398CC450D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Freeform: Shape 51">
              <a:extLst>
                <a:ext uri="{FF2B5EF4-FFF2-40B4-BE49-F238E27FC236}">
                  <a16:creationId xmlns:a16="http://schemas.microsoft.com/office/drawing/2014/main" id="{11F3E13E-D348-4654-2D2A-400EDE3B36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9" name="Graphic 12">
              <a:extLst>
                <a:ext uri="{FF2B5EF4-FFF2-40B4-BE49-F238E27FC236}">
                  <a16:creationId xmlns:a16="http://schemas.microsoft.com/office/drawing/2014/main" id="{FF2E3935-32AB-D470-1B1B-1F1EEE3A8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A05EE315-060C-06C5-1B59-B79DE455D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 name="Graphic 15">
              <a:extLst>
                <a:ext uri="{FF2B5EF4-FFF2-40B4-BE49-F238E27FC236}">
                  <a16:creationId xmlns:a16="http://schemas.microsoft.com/office/drawing/2014/main" id="{AFA59E76-982A-84FD-A715-D52AD0D6E4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2" name="Freeform: Shape 55">
              <a:extLst>
                <a:ext uri="{FF2B5EF4-FFF2-40B4-BE49-F238E27FC236}">
                  <a16:creationId xmlns:a16="http://schemas.microsoft.com/office/drawing/2014/main" id="{0BC70803-30A7-A6B2-108D-0C48954B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Conversione in </a:t>
            </a:r>
            <a:r>
              <a:rPr lang="en" i="1" dirty="0"/>
              <a:t>NumPy</a:t>
            </a:r>
            <a:endParaRPr i="1" dirty="0"/>
          </a:p>
        </p:txBody>
      </p:sp>
      <p:sp useBgFill="1">
        <p:nvSpPr>
          <p:cNvPr id="2" name="Rectangle 34">
            <a:extLst>
              <a:ext uri="{FF2B5EF4-FFF2-40B4-BE49-F238E27FC236}">
                <a16:creationId xmlns:a16="http://schemas.microsoft.com/office/drawing/2014/main" id="{279941B6-0B28-AACC-B0D1-4E5A498F5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 name="Title 1">
            <a:extLst>
              <a:ext uri="{FF2B5EF4-FFF2-40B4-BE49-F238E27FC236}">
                <a16:creationId xmlns:a16="http://schemas.microsoft.com/office/drawing/2014/main" id="{AE8A2F6F-2F70-A6B6-3178-E2A770BCACE3}"/>
              </a:ext>
            </a:extLst>
          </p:cNvPr>
          <p:cNvSpPr txBox="1">
            <a:spLocks/>
          </p:cNvSpPr>
          <p:nvPr/>
        </p:nvSpPr>
        <p:spPr>
          <a:xfrm>
            <a:off x="428923" y="1032959"/>
            <a:ext cx="5566263" cy="1455091"/>
          </a:xfrm>
          <a:prstGeom prst="rect">
            <a:avLst/>
          </a:prstGeom>
          <a:noFill/>
          <a:ln>
            <a:noFill/>
          </a:ln>
        </p:spPr>
        <p:txBody>
          <a:bodyPr spcFirstLastPara="1" wrap="square" lIns="121900" tIns="121900" rIns="121900" bIns="121900" anchor="t" anchorCtr="0">
            <a:normAutofit fontScale="92500" lnSpcReduction="10000"/>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dirty="0">
                <a:solidFill>
                  <a:schemeClr val="bg1"/>
                </a:solidFill>
              </a:rPr>
              <a:t>Accorgimenti </a:t>
            </a:r>
            <a:r>
              <a:rPr lang="it-IT" dirty="0" err="1">
                <a:solidFill>
                  <a:schemeClr val="bg1"/>
                </a:solidFill>
              </a:rPr>
              <a:t>PyTorch</a:t>
            </a:r>
            <a:endParaRPr lang="it-IT" dirty="0">
              <a:solidFill>
                <a:schemeClr val="bg1"/>
              </a:solidFill>
            </a:endParaRPr>
          </a:p>
        </p:txBody>
      </p:sp>
      <p:grpSp>
        <p:nvGrpSpPr>
          <p:cNvPr id="5" name="Graphic 78">
            <a:extLst>
              <a:ext uri="{FF2B5EF4-FFF2-40B4-BE49-F238E27FC236}">
                <a16:creationId xmlns:a16="http://schemas.microsoft.com/office/drawing/2014/main" id="{7A12B62E-AA33-31DD-D933-BE0EF1ED776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25717" y="2585112"/>
            <a:ext cx="972241" cy="45718"/>
            <a:chOff x="4886325" y="3371754"/>
            <a:chExt cx="2418492" cy="113728"/>
          </a:xfrm>
          <a:solidFill>
            <a:schemeClr val="accent1"/>
          </a:solidFill>
        </p:grpSpPr>
        <p:sp>
          <p:nvSpPr>
            <p:cNvPr id="6" name="Graphic 78">
              <a:extLst>
                <a:ext uri="{FF2B5EF4-FFF2-40B4-BE49-F238E27FC236}">
                  <a16:creationId xmlns:a16="http://schemas.microsoft.com/office/drawing/2014/main" id="{E08F7307-CFF2-924C-2BCB-03D62A450E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 name="Graphic 78">
              <a:extLst>
                <a:ext uri="{FF2B5EF4-FFF2-40B4-BE49-F238E27FC236}">
                  <a16:creationId xmlns:a16="http://schemas.microsoft.com/office/drawing/2014/main" id="{0A52B167-EB19-A0EE-7DC2-CAA2B075D6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 name="Graphic 78">
                <a:extLst>
                  <a:ext uri="{FF2B5EF4-FFF2-40B4-BE49-F238E27FC236}">
                    <a16:creationId xmlns:a16="http://schemas.microsoft.com/office/drawing/2014/main" id="{CDCBC308-624F-B7F1-50ED-366A74252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9" name="Graphic 78">
                <a:extLst>
                  <a:ext uri="{FF2B5EF4-FFF2-40B4-BE49-F238E27FC236}">
                    <a16:creationId xmlns:a16="http://schemas.microsoft.com/office/drawing/2014/main" id="{3354F77A-866C-C176-6824-74D6BF733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944910F0-9EA1-ED78-449E-4F8A69F1B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C911ACB5-04C3-707B-307F-D7C855431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2" name="Content Placeholder 2">
            <a:extLst>
              <a:ext uri="{FF2B5EF4-FFF2-40B4-BE49-F238E27FC236}">
                <a16:creationId xmlns:a16="http://schemas.microsoft.com/office/drawing/2014/main" id="{82A2B1EE-E22D-554A-BA4B-D0728325C8A6}"/>
              </a:ext>
            </a:extLst>
          </p:cNvPr>
          <p:cNvSpPr txBox="1">
            <a:spLocks/>
          </p:cNvSpPr>
          <p:nvPr/>
        </p:nvSpPr>
        <p:spPr>
          <a:xfrm>
            <a:off x="332131" y="2796427"/>
            <a:ext cx="5759849" cy="3274503"/>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800"/>
              <a:buFont typeface="DM Sans"/>
              <a:buNone/>
              <a:defRPr sz="1800" b="1"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800"/>
              <a:buFont typeface="DM Sans"/>
              <a:buNone/>
              <a:defRPr sz="1800" b="1" i="0" u="none" strike="noStrike" cap="none">
                <a:solidFill>
                  <a:schemeClr val="dk2"/>
                </a:solidFill>
                <a:latin typeface="DM Sans"/>
                <a:ea typeface="DM Sans"/>
                <a:cs typeface="DM Sans"/>
                <a:sym typeface="DM Sans"/>
              </a:defRPr>
            </a:lvl9pPr>
          </a:lstStyle>
          <a:p>
            <a:pPr>
              <a:lnSpc>
                <a:spcPct val="150000"/>
              </a:lnSpc>
            </a:pPr>
            <a:r>
              <a:rPr lang="it-IT" b="0" dirty="0">
                <a:solidFill>
                  <a:schemeClr val="bg2"/>
                </a:solidFill>
                <a:latin typeface="Avenir Next LT Pro (Body)"/>
              </a:rPr>
              <a:t>Per diminuire i tempi di addestramento sono stati adottati i seguenti accorgimenti:</a:t>
            </a:r>
          </a:p>
          <a:p>
            <a:pPr marL="342900" indent="-342900">
              <a:lnSpc>
                <a:spcPct val="150000"/>
              </a:lnSpc>
              <a:buFont typeface="Arial" panose="020B0604020202020204" pitchFamily="34" charset="0"/>
              <a:buChar char="•"/>
            </a:pPr>
            <a:r>
              <a:rPr lang="it-IT" b="0" i="1" dirty="0" err="1">
                <a:solidFill>
                  <a:schemeClr val="bg2"/>
                </a:solidFill>
                <a:latin typeface="Avenir Next LT Pro (Body)"/>
              </a:rPr>
              <a:t>Dataparallel</a:t>
            </a:r>
            <a:endParaRPr lang="it-IT" b="0" i="1" dirty="0">
              <a:solidFill>
                <a:schemeClr val="bg2"/>
              </a:solidFill>
              <a:latin typeface="Avenir Next LT Pro (Body)"/>
            </a:endParaRPr>
          </a:p>
          <a:p>
            <a:pPr marL="342900" indent="-342900">
              <a:lnSpc>
                <a:spcPct val="150000"/>
              </a:lnSpc>
              <a:buFont typeface="Arial" panose="020B0604020202020204" pitchFamily="34" charset="0"/>
              <a:buChar char="•"/>
            </a:pPr>
            <a:r>
              <a:rPr lang="it-IT" b="0" i="1" dirty="0" err="1">
                <a:solidFill>
                  <a:schemeClr val="bg2"/>
                </a:solidFill>
                <a:latin typeface="Avenir Next LT Pro (Body)"/>
              </a:rPr>
              <a:t>Num</a:t>
            </a:r>
            <a:r>
              <a:rPr lang="it-IT" b="0" dirty="0" err="1">
                <a:solidFill>
                  <a:schemeClr val="bg2"/>
                </a:solidFill>
                <a:latin typeface="Avenir Next LT Pro (Body)"/>
              </a:rPr>
              <a:t>_</a:t>
            </a:r>
            <a:r>
              <a:rPr lang="it-IT" b="0" i="1" dirty="0" err="1">
                <a:solidFill>
                  <a:schemeClr val="bg2"/>
                </a:solidFill>
                <a:latin typeface="Avenir Next LT Pro (Body)"/>
              </a:rPr>
              <a:t>workers</a:t>
            </a:r>
            <a:endParaRPr lang="it-IT" b="0" i="1" dirty="0">
              <a:solidFill>
                <a:schemeClr val="bg2"/>
              </a:solidFill>
              <a:latin typeface="Avenir Next LT Pro (Body)"/>
            </a:endParaRPr>
          </a:p>
          <a:p>
            <a:pPr marL="342900" indent="-342900">
              <a:lnSpc>
                <a:spcPct val="150000"/>
              </a:lnSpc>
              <a:buFont typeface="Arial" panose="020B0604020202020204" pitchFamily="34" charset="0"/>
              <a:buChar char="•"/>
            </a:pPr>
            <a:r>
              <a:rPr lang="it-IT" b="0" i="1" dirty="0" err="1">
                <a:solidFill>
                  <a:schemeClr val="bg2"/>
                </a:solidFill>
                <a:latin typeface="Avenir Next LT Pro (Body)"/>
              </a:rPr>
              <a:t>Prefetch</a:t>
            </a:r>
            <a:r>
              <a:rPr lang="it-IT" b="0" dirty="0" err="1">
                <a:solidFill>
                  <a:schemeClr val="bg2"/>
                </a:solidFill>
                <a:latin typeface="Avenir Next LT Pro (Body)"/>
              </a:rPr>
              <a:t>_</a:t>
            </a:r>
            <a:r>
              <a:rPr lang="it-IT" b="0" i="1" dirty="0" err="1">
                <a:solidFill>
                  <a:schemeClr val="bg2"/>
                </a:solidFill>
                <a:latin typeface="Avenir Next LT Pro (Body)"/>
              </a:rPr>
              <a:t>factor</a:t>
            </a:r>
            <a:endParaRPr lang="it-IT" b="0" i="1" dirty="0">
              <a:solidFill>
                <a:schemeClr val="bg2"/>
              </a:solidFill>
              <a:latin typeface="Avenir Next LT Pro (Body)"/>
            </a:endParaRPr>
          </a:p>
          <a:p>
            <a:pPr marL="342900" indent="-342900">
              <a:lnSpc>
                <a:spcPct val="150000"/>
              </a:lnSpc>
              <a:buFont typeface="Arial" panose="020B0604020202020204" pitchFamily="34" charset="0"/>
              <a:buChar char="•"/>
            </a:pPr>
            <a:r>
              <a:rPr lang="it-IT" b="0" dirty="0">
                <a:solidFill>
                  <a:schemeClr val="bg2"/>
                </a:solidFill>
                <a:latin typeface="Avenir Next LT Pro (Body)"/>
              </a:rPr>
              <a:t>Eliminazione elementi dalla memoria (problema di accumulo su </a:t>
            </a:r>
            <a:r>
              <a:rPr lang="it-IT" b="0" dirty="0" err="1">
                <a:solidFill>
                  <a:schemeClr val="bg2"/>
                </a:solidFill>
                <a:latin typeface="Avenir Next LT Pro (Body)"/>
              </a:rPr>
              <a:t>vRAM</a:t>
            </a:r>
            <a:r>
              <a:rPr lang="it-IT" b="0" dirty="0">
                <a:solidFill>
                  <a:schemeClr val="bg2"/>
                </a:solidFill>
                <a:latin typeface="Avenir Next LT Pro (Body)"/>
              </a:rPr>
              <a:t>)</a:t>
            </a:r>
          </a:p>
        </p:txBody>
      </p:sp>
      <p:pic>
        <p:nvPicPr>
          <p:cNvPr id="13" name="Content Placeholder 4" descr="A cat sitting on a bench in a room with trees and a bench&#10;&#10;Description automatically generated">
            <a:extLst>
              <a:ext uri="{FF2B5EF4-FFF2-40B4-BE49-F238E27FC236}">
                <a16:creationId xmlns:a16="http://schemas.microsoft.com/office/drawing/2014/main" id="{C1F152CE-4283-01EF-0B0E-9601754F8FE5}"/>
              </a:ext>
            </a:extLst>
          </p:cNvPr>
          <p:cNvPicPr>
            <a:picLocks noChangeAspect="1"/>
          </p:cNvPicPr>
          <p:nvPr/>
        </p:nvPicPr>
        <p:blipFill rotWithShape="1">
          <a:blip r:embed="rId3">
            <a:extLst>
              <a:ext uri="{28A0092B-C50C-407E-A947-70E740481C1C}">
                <a14:useLocalDpi xmlns:a14="http://schemas.microsoft.com/office/drawing/2010/main" val="0"/>
              </a:ext>
            </a:extLst>
          </a:blip>
          <a:srcRect l="17183" r="27520" b="2"/>
          <a:stretch/>
        </p:blipFill>
        <p:spPr>
          <a:xfrm>
            <a:off x="6157354" y="0"/>
            <a:ext cx="6366777" cy="696652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3482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488797" y="608823"/>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Esempi prediction</a:t>
            </a:r>
            <a:endParaRPr i="1" dirty="0"/>
          </a:p>
        </p:txBody>
      </p:sp>
      <p:pic>
        <p:nvPicPr>
          <p:cNvPr id="2" name="Content Placeholder 4" descr="A cat sitting on a bench in a room with trees and a bench&#10;&#10;Description automatically generated">
            <a:extLst>
              <a:ext uri="{FF2B5EF4-FFF2-40B4-BE49-F238E27FC236}">
                <a16:creationId xmlns:a16="http://schemas.microsoft.com/office/drawing/2014/main" id="{E9089AAA-5FC8-CF4A-7A43-4F3A2203E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589" y="4222841"/>
            <a:ext cx="2050313" cy="13720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slow cooker on a counter&#10;&#10;Description automatically generated">
            <a:extLst>
              <a:ext uri="{FF2B5EF4-FFF2-40B4-BE49-F238E27FC236}">
                <a16:creationId xmlns:a16="http://schemas.microsoft.com/office/drawing/2014/main" id="{A6816383-46D7-5EEF-3B94-C02BF41D7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590" y="810228"/>
            <a:ext cx="2050315" cy="1372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street at night with street lights&#10;&#10;Description automatically generated">
            <a:extLst>
              <a:ext uri="{FF2B5EF4-FFF2-40B4-BE49-F238E27FC236}">
                <a16:creationId xmlns:a16="http://schemas.microsoft.com/office/drawing/2014/main" id="{8B419973-45C6-1A3A-2DEE-563C0F248F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8589" y="2516533"/>
            <a:ext cx="2050316" cy="1372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close-up of a machine&#10;&#10;Description automatically generated">
            <a:extLst>
              <a:ext uri="{FF2B5EF4-FFF2-40B4-BE49-F238E27FC236}">
                <a16:creationId xmlns:a16="http://schemas.microsoft.com/office/drawing/2014/main" id="{3EA78C76-44DB-D0D1-EDCC-C71FD46A9C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1035" y="4222838"/>
            <a:ext cx="2050320" cy="1372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mannequin head with dark hair&#10;&#10;Description automatically generated">
            <a:extLst>
              <a:ext uri="{FF2B5EF4-FFF2-40B4-BE49-F238E27FC236}">
                <a16:creationId xmlns:a16="http://schemas.microsoft.com/office/drawing/2014/main" id="{804B798F-1382-0C79-2E4E-4BD14A7CB4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31037" y="810229"/>
            <a:ext cx="2050314" cy="1372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volleyball court with leaves on the ground&#10;&#10;Description automatically generated">
            <a:extLst>
              <a:ext uri="{FF2B5EF4-FFF2-40B4-BE49-F238E27FC236}">
                <a16:creationId xmlns:a16="http://schemas.microsoft.com/office/drawing/2014/main" id="{8DA0506F-E02B-9113-F184-A120F2E0C0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31037" y="2516533"/>
            <a:ext cx="2050316" cy="1372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084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2205198"/>
            <a:ext cx="6798299" cy="1315133"/>
          </a:xfrm>
          <a:prstGeom prst="rect">
            <a:avLst/>
          </a:prstGeom>
        </p:spPr>
        <p:txBody>
          <a:bodyPr spcFirstLastPara="1" wrap="square" lIns="121900" tIns="121900" rIns="121900" bIns="121900" anchor="t" anchorCtr="0">
            <a:noAutofit/>
          </a:bodyPr>
          <a:lstStyle/>
          <a:p>
            <a:pPr marL="107950" indent="0" algn="l" rtl="0" fontAlgn="base">
              <a:buNone/>
            </a:pPr>
            <a:r>
              <a:rPr lang="it-IT" sz="1800" b="0" i="0" u="none" strike="noStrike" dirty="0">
                <a:solidFill>
                  <a:schemeClr val="bg1">
                    <a:lumMod val="20000"/>
                    <a:lumOff val="80000"/>
                  </a:schemeClr>
                </a:solidFill>
                <a:effectLst/>
                <a:latin typeface="Avenir Next LT Pro" panose="020B0504020202020204" pitchFamily="34" charset="0"/>
              </a:rPr>
              <a:t>Il rumore è presente in qualsiasi sistema di acquisizione di immagini. Inoltre, è maggiormente presente in condizione di scarsa illuminazione.</a:t>
            </a:r>
            <a:r>
              <a:rPr lang="en-US" sz="1800" b="0" i="0" dirty="0">
                <a:solidFill>
                  <a:schemeClr val="bg1">
                    <a:lumMod val="20000"/>
                    <a:lumOff val="80000"/>
                  </a:schemeClr>
                </a:solidFill>
                <a:effectLst/>
                <a:latin typeface="Avenir Next LT Pro" panose="020B0504020202020204" pitchFamily="34" charset="0"/>
              </a:rPr>
              <a:t>​</a:t>
            </a:r>
          </a:p>
        </p:txBody>
      </p:sp>
      <p:sp>
        <p:nvSpPr>
          <p:cNvPr id="775" name="Google Shape;775;p25"/>
          <p:cNvSpPr txBox="1">
            <a:spLocks noGrp="1"/>
          </p:cNvSpPr>
          <p:nvPr>
            <p:ph type="title"/>
          </p:nvPr>
        </p:nvSpPr>
        <p:spPr>
          <a:xfrm>
            <a:off x="5241300" y="788722"/>
            <a:ext cx="5235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Abstract</a:t>
            </a:r>
            <a:endParaRPr dirty="0"/>
          </a:p>
        </p:txBody>
      </p:sp>
      <p:sp>
        <p:nvSpPr>
          <p:cNvPr id="2" name="Google Shape;762;p24">
            <a:extLst>
              <a:ext uri="{FF2B5EF4-FFF2-40B4-BE49-F238E27FC236}">
                <a16:creationId xmlns:a16="http://schemas.microsoft.com/office/drawing/2014/main" id="{4D5B0392-76C2-1776-F0BA-6D4B15BB4718}"/>
              </a:ext>
            </a:extLst>
          </p:cNvPr>
          <p:cNvSpPr txBox="1">
            <a:spLocks/>
          </p:cNvSpPr>
          <p:nvPr/>
        </p:nvSpPr>
        <p:spPr>
          <a:xfrm>
            <a:off x="1715700" y="135746"/>
            <a:ext cx="4160877" cy="42668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3900" dirty="0">
                <a:solidFill>
                  <a:schemeClr val="accent1"/>
                </a:solidFill>
                <a:latin typeface="DM Sans" pitchFamily="2" charset="77"/>
              </a:rPr>
              <a:t>01</a:t>
            </a:r>
          </a:p>
        </p:txBody>
      </p:sp>
      <p:cxnSp>
        <p:nvCxnSpPr>
          <p:cNvPr id="3" name="Connettore 2 2">
            <a:extLst>
              <a:ext uri="{FF2B5EF4-FFF2-40B4-BE49-F238E27FC236}">
                <a16:creationId xmlns:a16="http://schemas.microsoft.com/office/drawing/2014/main" id="{9A9A8A0B-5ED9-11F3-64B6-6053852DBC33}"/>
              </a:ext>
            </a:extLst>
          </p:cNvPr>
          <p:cNvCxnSpPr/>
          <p:nvPr/>
        </p:nvCxnSpPr>
        <p:spPr>
          <a:xfrm>
            <a:off x="5166894" y="7345442"/>
            <a:ext cx="1787856"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5" name="Connettore 1 4">
            <a:extLst>
              <a:ext uri="{FF2B5EF4-FFF2-40B4-BE49-F238E27FC236}">
                <a16:creationId xmlns:a16="http://schemas.microsoft.com/office/drawing/2014/main" id="{D377BC1E-BC1F-C848-76D5-2651FE12FD09}"/>
              </a:ext>
            </a:extLst>
          </p:cNvPr>
          <p:cNvCxnSpPr/>
          <p:nvPr/>
        </p:nvCxnSpPr>
        <p:spPr>
          <a:xfrm>
            <a:off x="12678533" y="788722"/>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389461" y="428478"/>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Esempi prediction</a:t>
            </a:r>
            <a:endParaRPr i="1" dirty="0"/>
          </a:p>
        </p:txBody>
      </p:sp>
      <p:pic>
        <p:nvPicPr>
          <p:cNvPr id="15" name="Content Placeholder 4" descr="A cat sitting on a bench in a room with trees and a bench&#10;&#10;Description automatically generated">
            <a:extLst>
              <a:ext uri="{FF2B5EF4-FFF2-40B4-BE49-F238E27FC236}">
                <a16:creationId xmlns:a16="http://schemas.microsoft.com/office/drawing/2014/main" id="{E58FD562-40C0-7123-C3C1-352192B62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2838" y="4603202"/>
            <a:ext cx="1551097" cy="1037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A slow cooker on a counter&#10;&#10;Description automatically generated">
            <a:extLst>
              <a:ext uri="{FF2B5EF4-FFF2-40B4-BE49-F238E27FC236}">
                <a16:creationId xmlns:a16="http://schemas.microsoft.com/office/drawing/2014/main" id="{969C4A57-0F1B-EEB0-C6AA-354EDEDFB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339" y="1345342"/>
            <a:ext cx="6419588" cy="42958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descr="A street at night with street lights&#10;&#10;Description automatically generated">
            <a:extLst>
              <a:ext uri="{FF2B5EF4-FFF2-40B4-BE49-F238E27FC236}">
                <a16:creationId xmlns:a16="http://schemas.microsoft.com/office/drawing/2014/main" id="{17E94146-4E8F-3007-2582-B43B7723DC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838" y="2896894"/>
            <a:ext cx="1551100" cy="1037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close-up of a machine&#10;&#10;Description automatically generated">
            <a:extLst>
              <a:ext uri="{FF2B5EF4-FFF2-40B4-BE49-F238E27FC236}">
                <a16:creationId xmlns:a16="http://schemas.microsoft.com/office/drawing/2014/main" id="{6C40EAF8-5844-33BB-64AA-D9D1D15DCB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2770" y="4603199"/>
            <a:ext cx="1551102" cy="1037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A mannequin head with dark hair&#10;&#10;Description automatically generated">
            <a:extLst>
              <a:ext uri="{FF2B5EF4-FFF2-40B4-BE49-F238E27FC236}">
                <a16:creationId xmlns:a16="http://schemas.microsoft.com/office/drawing/2014/main" id="{E95567C8-B727-60C4-5153-ADB98F0229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2770" y="1190590"/>
            <a:ext cx="1551098" cy="10379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descr="A volleyball court with leaves on the ground&#10;&#10;Description automatically generated">
            <a:extLst>
              <a:ext uri="{FF2B5EF4-FFF2-40B4-BE49-F238E27FC236}">
                <a16:creationId xmlns:a16="http://schemas.microsoft.com/office/drawing/2014/main" id="{E6377C61-BD17-3424-41AD-D078D58F54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2770" y="2896894"/>
            <a:ext cx="1551100" cy="1037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Google Shape;762;p24">
            <a:extLst>
              <a:ext uri="{FF2B5EF4-FFF2-40B4-BE49-F238E27FC236}">
                <a16:creationId xmlns:a16="http://schemas.microsoft.com/office/drawing/2014/main" id="{A4DA32AA-D07C-8314-C630-31D14DCD1030}"/>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06</a:t>
            </a:r>
          </a:p>
          <a:p>
            <a:pPr>
              <a:buSzPts val="3500"/>
            </a:pPr>
            <a:endParaRPr lang="en" sz="2400" b="1" dirty="0">
              <a:solidFill>
                <a:schemeClr val="accent1"/>
              </a:solidFill>
              <a:latin typeface="DM Sans" pitchFamily="2" charset="77"/>
            </a:endParaRPr>
          </a:p>
        </p:txBody>
      </p:sp>
      <p:sp>
        <p:nvSpPr>
          <p:cNvPr id="3" name="Google Shape;775;p25">
            <a:extLst>
              <a:ext uri="{FF2B5EF4-FFF2-40B4-BE49-F238E27FC236}">
                <a16:creationId xmlns:a16="http://schemas.microsoft.com/office/drawing/2014/main" id="{C1785FD1-9E16-1A6F-E89C-7E04C33EAC0B}"/>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err="1"/>
              <a:t>Results</a:t>
            </a:r>
            <a:endParaRPr lang="it-IT" sz="2400" dirty="0"/>
          </a:p>
        </p:txBody>
      </p:sp>
      <p:cxnSp>
        <p:nvCxnSpPr>
          <p:cNvPr id="4" name="Connettore 1 3">
            <a:extLst>
              <a:ext uri="{FF2B5EF4-FFF2-40B4-BE49-F238E27FC236}">
                <a16:creationId xmlns:a16="http://schemas.microsoft.com/office/drawing/2014/main" id="{584762F6-6312-F677-EA07-04E21DE1F253}"/>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291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2" name="Google Shape;842;p33"/>
          <p:cNvSpPr txBox="1">
            <a:spLocks noGrp="1"/>
          </p:cNvSpPr>
          <p:nvPr>
            <p:ph type="title"/>
          </p:nvPr>
        </p:nvSpPr>
        <p:spPr>
          <a:xfrm>
            <a:off x="389461" y="428478"/>
            <a:ext cx="9447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Esempi prediction</a:t>
            </a:r>
            <a:endParaRPr i="1" dirty="0"/>
          </a:p>
        </p:txBody>
      </p:sp>
      <p:pic>
        <p:nvPicPr>
          <p:cNvPr id="2" name="Content Placeholder 4" descr="A cat sitting on a bench in a room with trees and a bench&#10;&#10;Description automatically generated">
            <a:extLst>
              <a:ext uri="{FF2B5EF4-FFF2-40B4-BE49-F238E27FC236}">
                <a16:creationId xmlns:a16="http://schemas.microsoft.com/office/drawing/2014/main" id="{E256DFA6-E56F-4E11-665E-0AEE65FD5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3823" y="4669885"/>
            <a:ext cx="1623535" cy="1086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slow cooker on a counter&#10;&#10;Description automatically generated">
            <a:extLst>
              <a:ext uri="{FF2B5EF4-FFF2-40B4-BE49-F238E27FC236}">
                <a16:creationId xmlns:a16="http://schemas.microsoft.com/office/drawing/2014/main" id="{824FC963-D898-AF7B-3504-D3F9E399B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3823" y="1257269"/>
            <a:ext cx="1623538" cy="10864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street at night with street lights&#10;&#10;Description automatically generated">
            <a:extLst>
              <a:ext uri="{FF2B5EF4-FFF2-40B4-BE49-F238E27FC236}">
                <a16:creationId xmlns:a16="http://schemas.microsoft.com/office/drawing/2014/main" id="{B7434EB1-3E1B-60CD-C777-3E5EB0794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3823" y="2963577"/>
            <a:ext cx="1623538" cy="10864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close-up of a machine&#10;&#10;Description automatically generated">
            <a:extLst>
              <a:ext uri="{FF2B5EF4-FFF2-40B4-BE49-F238E27FC236}">
                <a16:creationId xmlns:a16="http://schemas.microsoft.com/office/drawing/2014/main" id="{07231BCA-B256-5BF5-4E5D-7C4518BA56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755" y="4669882"/>
            <a:ext cx="1623540" cy="1086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mannequin head with dark hair&#10;&#10;Description automatically generated">
            <a:extLst>
              <a:ext uri="{FF2B5EF4-FFF2-40B4-BE49-F238E27FC236}">
                <a16:creationId xmlns:a16="http://schemas.microsoft.com/office/drawing/2014/main" id="{0C7630C6-3704-78A6-374C-6FCCF62FDC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960" y="1701478"/>
            <a:ext cx="6719386" cy="44964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volleyball court with leaves on the ground&#10;&#10;Description automatically generated">
            <a:extLst>
              <a:ext uri="{FF2B5EF4-FFF2-40B4-BE49-F238E27FC236}">
                <a16:creationId xmlns:a16="http://schemas.microsoft.com/office/drawing/2014/main" id="{2A620FE9-8D0C-9BB8-6D21-A3B83A5BEB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3755" y="2963577"/>
            <a:ext cx="1623538" cy="10864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Google Shape;762;p24">
            <a:extLst>
              <a:ext uri="{FF2B5EF4-FFF2-40B4-BE49-F238E27FC236}">
                <a16:creationId xmlns:a16="http://schemas.microsoft.com/office/drawing/2014/main" id="{967D931E-C11C-EFB0-056C-48B6E48F86D7}"/>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06</a:t>
            </a:r>
          </a:p>
          <a:p>
            <a:pPr>
              <a:buSzPts val="3500"/>
            </a:pPr>
            <a:endParaRPr lang="en" sz="2400" b="1" dirty="0">
              <a:solidFill>
                <a:schemeClr val="accent1"/>
              </a:solidFill>
              <a:latin typeface="DM Sans" pitchFamily="2" charset="77"/>
            </a:endParaRPr>
          </a:p>
        </p:txBody>
      </p:sp>
      <p:sp>
        <p:nvSpPr>
          <p:cNvPr id="9" name="Google Shape;775;p25">
            <a:extLst>
              <a:ext uri="{FF2B5EF4-FFF2-40B4-BE49-F238E27FC236}">
                <a16:creationId xmlns:a16="http://schemas.microsoft.com/office/drawing/2014/main" id="{DB956C50-D187-1BA2-A2A3-20B439606029}"/>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err="1"/>
              <a:t>Results</a:t>
            </a:r>
            <a:endParaRPr lang="it-IT" sz="2400" dirty="0"/>
          </a:p>
        </p:txBody>
      </p:sp>
      <p:cxnSp>
        <p:nvCxnSpPr>
          <p:cNvPr id="10" name="Connettore 1 9">
            <a:extLst>
              <a:ext uri="{FF2B5EF4-FFF2-40B4-BE49-F238E27FC236}">
                <a16:creationId xmlns:a16="http://schemas.microsoft.com/office/drawing/2014/main" id="{29EE4ED4-6B7A-7F45-180F-30BE87E0446F}"/>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0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FD6D-48DD-5AEF-E744-667689A5DD2A}"/>
              </a:ext>
            </a:extLst>
          </p:cNvPr>
          <p:cNvSpPr>
            <a:spLocks noGrp="1"/>
          </p:cNvSpPr>
          <p:nvPr>
            <p:ph type="title"/>
          </p:nvPr>
        </p:nvSpPr>
        <p:spPr>
          <a:xfrm>
            <a:off x="543339" y="246854"/>
            <a:ext cx="6143211" cy="682665"/>
          </a:xfrm>
        </p:spPr>
        <p:txBody>
          <a:bodyPr/>
          <a:lstStyle/>
          <a:p>
            <a:r>
              <a:rPr lang="it-IT" dirty="0"/>
              <a:t>Esempi di </a:t>
            </a:r>
            <a:r>
              <a:rPr lang="it-IT" dirty="0" err="1"/>
              <a:t>prediction</a:t>
            </a:r>
            <a:endParaRPr lang="it-IT" dirty="0"/>
          </a:p>
        </p:txBody>
      </p:sp>
      <p:pic>
        <p:nvPicPr>
          <p:cNvPr id="5" name="Content Placeholder 4" descr="A cat sitting on a bench in a room with trees and a bench&#10;&#10;Description automatically generated">
            <a:extLst>
              <a:ext uri="{FF2B5EF4-FFF2-40B4-BE49-F238E27FC236}">
                <a16:creationId xmlns:a16="http://schemas.microsoft.com/office/drawing/2014/main" id="{0AA3C63B-76A5-6E5C-3814-F83EDE23A6C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02838" y="4603202"/>
            <a:ext cx="1551097" cy="1037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low cooker on a counter&#10;&#10;Description automatically generated">
            <a:extLst>
              <a:ext uri="{FF2B5EF4-FFF2-40B4-BE49-F238E27FC236}">
                <a16:creationId xmlns:a16="http://schemas.microsoft.com/office/drawing/2014/main" id="{02E27D48-4EDF-A4C6-0517-E25CF64414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838" y="1190586"/>
            <a:ext cx="1551100" cy="1037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street at night with street lights&#10;&#10;Description automatically generated">
            <a:extLst>
              <a:ext uri="{FF2B5EF4-FFF2-40B4-BE49-F238E27FC236}">
                <a16:creationId xmlns:a16="http://schemas.microsoft.com/office/drawing/2014/main" id="{2D1182DA-65A6-180C-5DFC-74E818C33C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7" y="1819718"/>
            <a:ext cx="6321625" cy="4230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up of a machine&#10;&#10;Description automatically generated">
            <a:extLst>
              <a:ext uri="{FF2B5EF4-FFF2-40B4-BE49-F238E27FC236}">
                <a16:creationId xmlns:a16="http://schemas.microsoft.com/office/drawing/2014/main" id="{9B91C766-EDC1-03DD-8016-1361089400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2770" y="4603199"/>
            <a:ext cx="1551102" cy="1037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mannequin head with dark hair&#10;&#10;Description automatically generated">
            <a:extLst>
              <a:ext uri="{FF2B5EF4-FFF2-40B4-BE49-F238E27FC236}">
                <a16:creationId xmlns:a16="http://schemas.microsoft.com/office/drawing/2014/main" id="{3AB04B87-42AC-6AC5-6FE8-5C6EF058C0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2770" y="1190586"/>
            <a:ext cx="1613021" cy="1079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volleyball court with leaves on the ground&#10;&#10;Description automatically generated">
            <a:extLst>
              <a:ext uri="{FF2B5EF4-FFF2-40B4-BE49-F238E27FC236}">
                <a16:creationId xmlns:a16="http://schemas.microsoft.com/office/drawing/2014/main" id="{117441A3-5C57-1FE3-E961-7E973E78A0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42770" y="2896894"/>
            <a:ext cx="1551100" cy="1037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Google Shape;762;p24">
            <a:extLst>
              <a:ext uri="{FF2B5EF4-FFF2-40B4-BE49-F238E27FC236}">
                <a16:creationId xmlns:a16="http://schemas.microsoft.com/office/drawing/2014/main" id="{8DA7F9A1-A1EE-E874-D882-C99FD737F739}"/>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06</a:t>
            </a:r>
          </a:p>
          <a:p>
            <a:pPr>
              <a:buSzPts val="3500"/>
            </a:pPr>
            <a:endParaRPr lang="en" sz="2400" b="1" dirty="0">
              <a:solidFill>
                <a:schemeClr val="accent1"/>
              </a:solidFill>
              <a:latin typeface="DM Sans" pitchFamily="2" charset="77"/>
            </a:endParaRPr>
          </a:p>
        </p:txBody>
      </p:sp>
      <p:sp>
        <p:nvSpPr>
          <p:cNvPr id="4" name="Google Shape;775;p25">
            <a:extLst>
              <a:ext uri="{FF2B5EF4-FFF2-40B4-BE49-F238E27FC236}">
                <a16:creationId xmlns:a16="http://schemas.microsoft.com/office/drawing/2014/main" id="{150226C3-0892-D5E0-251B-9DFC76043487}"/>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err="1"/>
              <a:t>Results</a:t>
            </a:r>
            <a:endParaRPr lang="it-IT" sz="2400" dirty="0"/>
          </a:p>
        </p:txBody>
      </p:sp>
      <p:cxnSp>
        <p:nvCxnSpPr>
          <p:cNvPr id="6" name="Connettore 1 5">
            <a:extLst>
              <a:ext uri="{FF2B5EF4-FFF2-40B4-BE49-F238E27FC236}">
                <a16:creationId xmlns:a16="http://schemas.microsoft.com/office/drawing/2014/main" id="{C170E900-44F4-DF7D-DAE1-EEAF9BE0FB20}"/>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729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FD6D-48DD-5AEF-E744-667689A5DD2A}"/>
              </a:ext>
            </a:extLst>
          </p:cNvPr>
          <p:cNvSpPr>
            <a:spLocks noGrp="1"/>
          </p:cNvSpPr>
          <p:nvPr>
            <p:ph type="title"/>
          </p:nvPr>
        </p:nvSpPr>
        <p:spPr>
          <a:xfrm>
            <a:off x="543339" y="246854"/>
            <a:ext cx="6257511" cy="682665"/>
          </a:xfrm>
        </p:spPr>
        <p:txBody>
          <a:bodyPr/>
          <a:lstStyle/>
          <a:p>
            <a:r>
              <a:rPr lang="it-IT" dirty="0"/>
              <a:t>Esempi di </a:t>
            </a:r>
            <a:r>
              <a:rPr lang="it-IT" dirty="0" err="1"/>
              <a:t>prediction</a:t>
            </a:r>
            <a:endParaRPr lang="it-IT" dirty="0"/>
          </a:p>
        </p:txBody>
      </p:sp>
      <p:pic>
        <p:nvPicPr>
          <p:cNvPr id="5" name="Content Placeholder 4" descr="A cat sitting on a bench in a room with trees and a bench&#10;&#10;Description automatically generated">
            <a:extLst>
              <a:ext uri="{FF2B5EF4-FFF2-40B4-BE49-F238E27FC236}">
                <a16:creationId xmlns:a16="http://schemas.microsoft.com/office/drawing/2014/main" id="{0AA3C63B-76A5-6E5C-3814-F83EDE23A6C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02838" y="4603202"/>
            <a:ext cx="1551097" cy="1037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low cooker on a counter&#10;&#10;Description automatically generated">
            <a:extLst>
              <a:ext uri="{FF2B5EF4-FFF2-40B4-BE49-F238E27FC236}">
                <a16:creationId xmlns:a16="http://schemas.microsoft.com/office/drawing/2014/main" id="{02E27D48-4EDF-A4C6-0517-E25CF64414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838" y="1190586"/>
            <a:ext cx="1551100" cy="1037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street at night with street lights&#10;&#10;Description automatically generated">
            <a:extLst>
              <a:ext uri="{FF2B5EF4-FFF2-40B4-BE49-F238E27FC236}">
                <a16:creationId xmlns:a16="http://schemas.microsoft.com/office/drawing/2014/main" id="{2D1182DA-65A6-180C-5DFC-74E818C33C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835" y="2933337"/>
            <a:ext cx="1551100" cy="1037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up of a machine&#10;&#10;Description automatically generated">
            <a:extLst>
              <a:ext uri="{FF2B5EF4-FFF2-40B4-BE49-F238E27FC236}">
                <a16:creationId xmlns:a16="http://schemas.microsoft.com/office/drawing/2014/main" id="{9B91C766-EDC1-03DD-8016-1361089400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2770" y="4603199"/>
            <a:ext cx="1551102" cy="1037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mannequin head with dark hair&#10;&#10;Description automatically generated">
            <a:extLst>
              <a:ext uri="{FF2B5EF4-FFF2-40B4-BE49-F238E27FC236}">
                <a16:creationId xmlns:a16="http://schemas.microsoft.com/office/drawing/2014/main" id="{3AB04B87-42AC-6AC5-6FE8-5C6EF058C0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2768" y="1190585"/>
            <a:ext cx="1551102" cy="1037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volleyball court with leaves on the ground&#10;&#10;Description automatically generated">
            <a:extLst>
              <a:ext uri="{FF2B5EF4-FFF2-40B4-BE49-F238E27FC236}">
                <a16:creationId xmlns:a16="http://schemas.microsoft.com/office/drawing/2014/main" id="{117441A3-5C57-1FE3-E961-7E973E78A0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339" y="1823384"/>
            <a:ext cx="6419582" cy="4295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Google Shape;762;p24">
            <a:extLst>
              <a:ext uri="{FF2B5EF4-FFF2-40B4-BE49-F238E27FC236}">
                <a16:creationId xmlns:a16="http://schemas.microsoft.com/office/drawing/2014/main" id="{C3F68721-1CF1-EF1E-D268-34D2FC1A2D05}"/>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06</a:t>
            </a:r>
          </a:p>
          <a:p>
            <a:pPr>
              <a:buSzPts val="3500"/>
            </a:pPr>
            <a:endParaRPr lang="en" sz="2400" b="1" dirty="0">
              <a:solidFill>
                <a:schemeClr val="accent1"/>
              </a:solidFill>
              <a:latin typeface="DM Sans" pitchFamily="2" charset="77"/>
            </a:endParaRPr>
          </a:p>
        </p:txBody>
      </p:sp>
      <p:sp>
        <p:nvSpPr>
          <p:cNvPr id="4" name="Google Shape;775;p25">
            <a:extLst>
              <a:ext uri="{FF2B5EF4-FFF2-40B4-BE49-F238E27FC236}">
                <a16:creationId xmlns:a16="http://schemas.microsoft.com/office/drawing/2014/main" id="{17BCEE15-AA99-D832-7605-09FF5726D4A1}"/>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err="1"/>
              <a:t>Results</a:t>
            </a:r>
            <a:endParaRPr lang="it-IT" sz="2400" dirty="0"/>
          </a:p>
        </p:txBody>
      </p:sp>
      <p:cxnSp>
        <p:nvCxnSpPr>
          <p:cNvPr id="6" name="Connettore 1 5">
            <a:extLst>
              <a:ext uri="{FF2B5EF4-FFF2-40B4-BE49-F238E27FC236}">
                <a16:creationId xmlns:a16="http://schemas.microsoft.com/office/drawing/2014/main" id="{97538627-AE96-79B0-B235-0AA00E0A32FF}"/>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81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FD6D-48DD-5AEF-E744-667689A5DD2A}"/>
              </a:ext>
            </a:extLst>
          </p:cNvPr>
          <p:cNvSpPr>
            <a:spLocks noGrp="1"/>
          </p:cNvSpPr>
          <p:nvPr>
            <p:ph type="title"/>
          </p:nvPr>
        </p:nvSpPr>
        <p:spPr>
          <a:xfrm>
            <a:off x="543339" y="246854"/>
            <a:ext cx="6446597" cy="682665"/>
          </a:xfrm>
        </p:spPr>
        <p:txBody>
          <a:bodyPr/>
          <a:lstStyle/>
          <a:p>
            <a:r>
              <a:rPr lang="it-IT" dirty="0"/>
              <a:t>Esempi di </a:t>
            </a:r>
            <a:r>
              <a:rPr lang="it-IT" dirty="0" err="1"/>
              <a:t>prediction</a:t>
            </a:r>
            <a:endParaRPr lang="it-IT" dirty="0"/>
          </a:p>
        </p:txBody>
      </p:sp>
      <p:pic>
        <p:nvPicPr>
          <p:cNvPr id="5" name="Content Placeholder 4" descr="A cat sitting on a bench in a room with trees and a bench&#10;&#10;Description automatically generated">
            <a:extLst>
              <a:ext uri="{FF2B5EF4-FFF2-40B4-BE49-F238E27FC236}">
                <a16:creationId xmlns:a16="http://schemas.microsoft.com/office/drawing/2014/main" id="{0AA3C63B-76A5-6E5C-3814-F83EDE23A6C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3339" y="1823383"/>
            <a:ext cx="6419587" cy="4295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low cooker on a counter&#10;&#10;Description automatically generated">
            <a:extLst>
              <a:ext uri="{FF2B5EF4-FFF2-40B4-BE49-F238E27FC236}">
                <a16:creationId xmlns:a16="http://schemas.microsoft.com/office/drawing/2014/main" id="{02E27D48-4EDF-A4C6-0517-E25CF64414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838" y="1190586"/>
            <a:ext cx="1551100" cy="1037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street at night with street lights&#10;&#10;Description automatically generated">
            <a:extLst>
              <a:ext uri="{FF2B5EF4-FFF2-40B4-BE49-F238E27FC236}">
                <a16:creationId xmlns:a16="http://schemas.microsoft.com/office/drawing/2014/main" id="{2D1182DA-65A6-180C-5DFC-74E818C33C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835" y="2933337"/>
            <a:ext cx="1551100" cy="1037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up of a machine&#10;&#10;Description automatically generated">
            <a:extLst>
              <a:ext uri="{FF2B5EF4-FFF2-40B4-BE49-F238E27FC236}">
                <a16:creationId xmlns:a16="http://schemas.microsoft.com/office/drawing/2014/main" id="{9B91C766-EDC1-03DD-8016-1361089400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2770" y="4603199"/>
            <a:ext cx="1551102" cy="1037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mannequin head with dark hair&#10;&#10;Description automatically generated">
            <a:extLst>
              <a:ext uri="{FF2B5EF4-FFF2-40B4-BE49-F238E27FC236}">
                <a16:creationId xmlns:a16="http://schemas.microsoft.com/office/drawing/2014/main" id="{3AB04B87-42AC-6AC5-6FE8-5C6EF058C0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2768" y="1190585"/>
            <a:ext cx="1551102" cy="1037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volleyball court with leaves on the ground&#10;&#10;Description automatically generated">
            <a:extLst>
              <a:ext uri="{FF2B5EF4-FFF2-40B4-BE49-F238E27FC236}">
                <a16:creationId xmlns:a16="http://schemas.microsoft.com/office/drawing/2014/main" id="{117441A3-5C57-1FE3-E961-7E973E78A0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42768" y="2933337"/>
            <a:ext cx="1551102" cy="10379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Google Shape;762;p24">
            <a:extLst>
              <a:ext uri="{FF2B5EF4-FFF2-40B4-BE49-F238E27FC236}">
                <a16:creationId xmlns:a16="http://schemas.microsoft.com/office/drawing/2014/main" id="{B0E5A100-45E5-F3E2-FCBD-26C4275225AF}"/>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06</a:t>
            </a:r>
          </a:p>
          <a:p>
            <a:pPr>
              <a:buSzPts val="3500"/>
            </a:pPr>
            <a:endParaRPr lang="en" sz="2400" b="1" dirty="0">
              <a:solidFill>
                <a:schemeClr val="accent1"/>
              </a:solidFill>
              <a:latin typeface="DM Sans" pitchFamily="2" charset="77"/>
            </a:endParaRPr>
          </a:p>
        </p:txBody>
      </p:sp>
      <p:sp>
        <p:nvSpPr>
          <p:cNvPr id="4" name="Google Shape;775;p25">
            <a:extLst>
              <a:ext uri="{FF2B5EF4-FFF2-40B4-BE49-F238E27FC236}">
                <a16:creationId xmlns:a16="http://schemas.microsoft.com/office/drawing/2014/main" id="{C9154A07-CEFB-D43B-CAF2-F58FD9CB912D}"/>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err="1"/>
              <a:t>Results</a:t>
            </a:r>
            <a:endParaRPr lang="it-IT" sz="2400" dirty="0"/>
          </a:p>
        </p:txBody>
      </p:sp>
      <p:cxnSp>
        <p:nvCxnSpPr>
          <p:cNvPr id="6" name="Connettore 1 5">
            <a:extLst>
              <a:ext uri="{FF2B5EF4-FFF2-40B4-BE49-F238E27FC236}">
                <a16:creationId xmlns:a16="http://schemas.microsoft.com/office/drawing/2014/main" id="{33FC1853-BF0E-006F-AB91-5AE3B9B49564}"/>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36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FD6D-48DD-5AEF-E744-667689A5DD2A}"/>
              </a:ext>
            </a:extLst>
          </p:cNvPr>
          <p:cNvSpPr>
            <a:spLocks noGrp="1"/>
          </p:cNvSpPr>
          <p:nvPr>
            <p:ph type="title"/>
          </p:nvPr>
        </p:nvSpPr>
        <p:spPr>
          <a:xfrm>
            <a:off x="543339" y="246854"/>
            <a:ext cx="6326821" cy="682665"/>
          </a:xfrm>
        </p:spPr>
        <p:txBody>
          <a:bodyPr/>
          <a:lstStyle/>
          <a:p>
            <a:r>
              <a:rPr lang="it-IT" dirty="0"/>
              <a:t>Esempi di </a:t>
            </a:r>
            <a:r>
              <a:rPr lang="it-IT" dirty="0" err="1"/>
              <a:t>prediction</a:t>
            </a:r>
            <a:endParaRPr lang="it-IT" dirty="0"/>
          </a:p>
        </p:txBody>
      </p:sp>
      <p:pic>
        <p:nvPicPr>
          <p:cNvPr id="5" name="Content Placeholder 4" descr="A cat sitting on a bench in a room with trees and a bench&#10;&#10;Description automatically generated">
            <a:extLst>
              <a:ext uri="{FF2B5EF4-FFF2-40B4-BE49-F238E27FC236}">
                <a16:creationId xmlns:a16="http://schemas.microsoft.com/office/drawing/2014/main" id="{0AA3C63B-76A5-6E5C-3814-F83EDE23A6C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02835" y="4676088"/>
            <a:ext cx="1551100" cy="1037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low cooker on a counter&#10;&#10;Description automatically generated">
            <a:extLst>
              <a:ext uri="{FF2B5EF4-FFF2-40B4-BE49-F238E27FC236}">
                <a16:creationId xmlns:a16="http://schemas.microsoft.com/office/drawing/2014/main" id="{02E27D48-4EDF-A4C6-0517-E25CF64414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838" y="1190586"/>
            <a:ext cx="1551100" cy="1037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street at night with street lights&#10;&#10;Description automatically generated">
            <a:extLst>
              <a:ext uri="{FF2B5EF4-FFF2-40B4-BE49-F238E27FC236}">
                <a16:creationId xmlns:a16="http://schemas.microsoft.com/office/drawing/2014/main" id="{2D1182DA-65A6-180C-5DFC-74E818C33C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835" y="2933337"/>
            <a:ext cx="1551100" cy="1037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up of a machine&#10;&#10;Description automatically generated">
            <a:extLst>
              <a:ext uri="{FF2B5EF4-FFF2-40B4-BE49-F238E27FC236}">
                <a16:creationId xmlns:a16="http://schemas.microsoft.com/office/drawing/2014/main" id="{9B91C766-EDC1-03DD-8016-1361089400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574" y="1823385"/>
            <a:ext cx="6419586" cy="42958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mannequin head with dark hair&#10;&#10;Description automatically generated">
            <a:extLst>
              <a:ext uri="{FF2B5EF4-FFF2-40B4-BE49-F238E27FC236}">
                <a16:creationId xmlns:a16="http://schemas.microsoft.com/office/drawing/2014/main" id="{3AB04B87-42AC-6AC5-6FE8-5C6EF058C0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2768" y="1190585"/>
            <a:ext cx="1551102" cy="1037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volleyball court with leaves on the ground&#10;&#10;Description automatically generated">
            <a:extLst>
              <a:ext uri="{FF2B5EF4-FFF2-40B4-BE49-F238E27FC236}">
                <a16:creationId xmlns:a16="http://schemas.microsoft.com/office/drawing/2014/main" id="{117441A3-5C57-1FE3-E961-7E973E78A0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42768" y="2933337"/>
            <a:ext cx="1551102" cy="10379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Google Shape;762;p24">
            <a:extLst>
              <a:ext uri="{FF2B5EF4-FFF2-40B4-BE49-F238E27FC236}">
                <a16:creationId xmlns:a16="http://schemas.microsoft.com/office/drawing/2014/main" id="{FF3DB176-CD9E-85C3-85BD-BFA9623A2361}"/>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06</a:t>
            </a:r>
          </a:p>
          <a:p>
            <a:pPr>
              <a:buSzPts val="3500"/>
            </a:pPr>
            <a:endParaRPr lang="en" sz="2400" b="1" dirty="0">
              <a:solidFill>
                <a:schemeClr val="accent1"/>
              </a:solidFill>
              <a:latin typeface="DM Sans" pitchFamily="2" charset="77"/>
            </a:endParaRPr>
          </a:p>
        </p:txBody>
      </p:sp>
      <p:sp>
        <p:nvSpPr>
          <p:cNvPr id="4" name="Google Shape;775;p25">
            <a:extLst>
              <a:ext uri="{FF2B5EF4-FFF2-40B4-BE49-F238E27FC236}">
                <a16:creationId xmlns:a16="http://schemas.microsoft.com/office/drawing/2014/main" id="{754746C8-DFD0-C84B-87FB-3E70A2DB680A}"/>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err="1"/>
              <a:t>Results</a:t>
            </a:r>
            <a:endParaRPr lang="it-IT" sz="2400" dirty="0"/>
          </a:p>
        </p:txBody>
      </p:sp>
      <p:cxnSp>
        <p:nvCxnSpPr>
          <p:cNvPr id="6" name="Connettore 1 5">
            <a:extLst>
              <a:ext uri="{FF2B5EF4-FFF2-40B4-BE49-F238E27FC236}">
                <a16:creationId xmlns:a16="http://schemas.microsoft.com/office/drawing/2014/main" id="{C065C1E1-6D1B-227C-A04C-2414610E0276}"/>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091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F595-7D19-593D-CEB2-55D5DA1B1668}"/>
              </a:ext>
            </a:extLst>
          </p:cNvPr>
          <p:cNvSpPr>
            <a:spLocks noGrp="1"/>
          </p:cNvSpPr>
          <p:nvPr>
            <p:ph type="title"/>
          </p:nvPr>
        </p:nvSpPr>
        <p:spPr>
          <a:xfrm>
            <a:off x="194977" y="214646"/>
            <a:ext cx="10077557" cy="634027"/>
          </a:xfrm>
        </p:spPr>
        <p:txBody>
          <a:bodyPr>
            <a:normAutofit fontScale="90000"/>
          </a:bodyPr>
          <a:lstStyle/>
          <a:p>
            <a:r>
              <a:rPr lang="it-IT"/>
              <a:t>Confronto con immagini target</a:t>
            </a:r>
          </a:p>
        </p:txBody>
      </p:sp>
      <p:pic>
        <p:nvPicPr>
          <p:cNvPr id="5" name="Picture 4" descr="A couple of people playing tennis&#10;&#10;Description automatically generated">
            <a:extLst>
              <a:ext uri="{FF2B5EF4-FFF2-40B4-BE49-F238E27FC236}">
                <a16:creationId xmlns:a16="http://schemas.microsoft.com/office/drawing/2014/main" id="{FDFDE5F7-B6CC-3C5B-F1EA-C34139A58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93" y="1499634"/>
            <a:ext cx="5863373" cy="2167894"/>
          </a:xfrm>
          <a:prstGeom prst="rect">
            <a:avLst/>
          </a:prstGeom>
        </p:spPr>
      </p:pic>
      <p:pic>
        <p:nvPicPr>
          <p:cNvPr id="7" name="Picture 6" descr="A comparison of a street with a street light&#10;&#10;Description automatically generated">
            <a:extLst>
              <a:ext uri="{FF2B5EF4-FFF2-40B4-BE49-F238E27FC236}">
                <a16:creationId xmlns:a16="http://schemas.microsoft.com/office/drawing/2014/main" id="{2DD94CA2-12ED-661F-5D14-0F0FC2BC4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90487"/>
            <a:ext cx="5863373" cy="2177041"/>
          </a:xfrm>
          <a:prstGeom prst="rect">
            <a:avLst/>
          </a:prstGeom>
        </p:spPr>
      </p:pic>
      <p:pic>
        <p:nvPicPr>
          <p:cNvPr id="9" name="Picture 8">
            <a:extLst>
              <a:ext uri="{FF2B5EF4-FFF2-40B4-BE49-F238E27FC236}">
                <a16:creationId xmlns:a16="http://schemas.microsoft.com/office/drawing/2014/main" id="{7E6D7F9B-6927-4E82-80FC-CB1AF250DB8D}"/>
              </a:ext>
            </a:extLst>
          </p:cNvPr>
          <p:cNvPicPr>
            <a:picLocks noChangeAspect="1"/>
          </p:cNvPicPr>
          <p:nvPr/>
        </p:nvPicPr>
        <p:blipFill>
          <a:blip r:embed="rId4"/>
          <a:stretch>
            <a:fillRect/>
          </a:stretch>
        </p:blipFill>
        <p:spPr>
          <a:xfrm>
            <a:off x="138593" y="4168178"/>
            <a:ext cx="5888220" cy="2167894"/>
          </a:xfrm>
          <a:prstGeom prst="rect">
            <a:avLst/>
          </a:prstGeom>
        </p:spPr>
      </p:pic>
      <p:pic>
        <p:nvPicPr>
          <p:cNvPr id="11" name="Picture 10">
            <a:extLst>
              <a:ext uri="{FF2B5EF4-FFF2-40B4-BE49-F238E27FC236}">
                <a16:creationId xmlns:a16="http://schemas.microsoft.com/office/drawing/2014/main" id="{A7CEEF83-5C41-FD74-E0F2-991254797BB8}"/>
              </a:ext>
            </a:extLst>
          </p:cNvPr>
          <p:cNvPicPr>
            <a:picLocks noChangeAspect="1"/>
          </p:cNvPicPr>
          <p:nvPr/>
        </p:nvPicPr>
        <p:blipFill>
          <a:blip r:embed="rId5"/>
          <a:stretch>
            <a:fillRect/>
          </a:stretch>
        </p:blipFill>
        <p:spPr>
          <a:xfrm>
            <a:off x="6096000" y="4159031"/>
            <a:ext cx="5863375" cy="2177041"/>
          </a:xfrm>
          <a:prstGeom prst="rect">
            <a:avLst/>
          </a:prstGeom>
        </p:spPr>
      </p:pic>
      <p:sp>
        <p:nvSpPr>
          <p:cNvPr id="3" name="Google Shape;762;p24">
            <a:extLst>
              <a:ext uri="{FF2B5EF4-FFF2-40B4-BE49-F238E27FC236}">
                <a16:creationId xmlns:a16="http://schemas.microsoft.com/office/drawing/2014/main" id="{2364E648-42F6-D978-2FE4-2A499EE6FAA4}"/>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06</a:t>
            </a:r>
          </a:p>
          <a:p>
            <a:pPr>
              <a:buSzPts val="3500"/>
            </a:pPr>
            <a:endParaRPr lang="en" sz="2400" b="1" dirty="0">
              <a:solidFill>
                <a:schemeClr val="accent1"/>
              </a:solidFill>
              <a:latin typeface="DM Sans" pitchFamily="2" charset="77"/>
            </a:endParaRPr>
          </a:p>
        </p:txBody>
      </p:sp>
      <p:sp>
        <p:nvSpPr>
          <p:cNvPr id="4" name="Google Shape;775;p25">
            <a:extLst>
              <a:ext uri="{FF2B5EF4-FFF2-40B4-BE49-F238E27FC236}">
                <a16:creationId xmlns:a16="http://schemas.microsoft.com/office/drawing/2014/main" id="{388C7C21-C9C1-AD99-119A-92CFD2693B25}"/>
              </a:ext>
            </a:extLst>
          </p:cNvPr>
          <p:cNvSpPr txBox="1">
            <a:spLocks/>
          </p:cNvSpPr>
          <p:nvPr/>
        </p:nvSpPr>
        <p:spPr>
          <a:xfrm>
            <a:off x="9937724" y="129548"/>
            <a:ext cx="216712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err="1"/>
              <a:t>Results</a:t>
            </a:r>
            <a:endParaRPr lang="it-IT" sz="2400" dirty="0"/>
          </a:p>
        </p:txBody>
      </p:sp>
      <p:cxnSp>
        <p:nvCxnSpPr>
          <p:cNvPr id="6" name="Connettore 1 5">
            <a:extLst>
              <a:ext uri="{FF2B5EF4-FFF2-40B4-BE49-F238E27FC236}">
                <a16:creationId xmlns:a16="http://schemas.microsoft.com/office/drawing/2014/main" id="{5A2EDF7A-861F-9C80-236C-6DCB7E60621F}"/>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197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FD6D-48DD-5AEF-E744-667689A5DD2A}"/>
              </a:ext>
            </a:extLst>
          </p:cNvPr>
          <p:cNvSpPr>
            <a:spLocks noGrp="1"/>
          </p:cNvSpPr>
          <p:nvPr>
            <p:ph type="title"/>
          </p:nvPr>
        </p:nvSpPr>
        <p:spPr/>
        <p:txBody>
          <a:bodyPr/>
          <a:lstStyle/>
          <a:p>
            <a:r>
              <a:rPr lang="it-IT"/>
              <a:t>Sviluppi futuri</a:t>
            </a:r>
          </a:p>
        </p:txBody>
      </p:sp>
      <p:sp>
        <p:nvSpPr>
          <p:cNvPr id="3" name="Content Placeholder 2">
            <a:extLst>
              <a:ext uri="{FF2B5EF4-FFF2-40B4-BE49-F238E27FC236}">
                <a16:creationId xmlns:a16="http://schemas.microsoft.com/office/drawing/2014/main" id="{DCE84CD6-A709-E551-9A01-53F9EDFF2F1C}"/>
              </a:ext>
            </a:extLst>
          </p:cNvPr>
          <p:cNvSpPr>
            <a:spLocks noGrp="1"/>
          </p:cNvSpPr>
          <p:nvPr>
            <p:ph idx="1"/>
          </p:nvPr>
        </p:nvSpPr>
        <p:spPr>
          <a:xfrm>
            <a:off x="525717" y="2521885"/>
            <a:ext cx="10077557" cy="2669093"/>
          </a:xfrm>
        </p:spPr>
        <p:txBody>
          <a:bodyPr>
            <a:normAutofit/>
          </a:bodyPr>
          <a:lstStyle/>
          <a:p>
            <a:pPr marL="342900" indent="-342900">
              <a:lnSpc>
                <a:spcPct val="150000"/>
              </a:lnSpc>
              <a:buFont typeface="Arial" panose="020B0604020202020204" pitchFamily="34" charset="0"/>
              <a:buChar char="•"/>
            </a:pPr>
            <a:r>
              <a:rPr lang="it-IT" sz="2400" dirty="0"/>
              <a:t>Utilizzare un’altra </a:t>
            </a:r>
            <a:r>
              <a:rPr lang="it-IT" sz="2400" dirty="0" err="1"/>
              <a:t>loss</a:t>
            </a:r>
            <a:r>
              <a:rPr lang="it-IT" sz="2400" dirty="0"/>
              <a:t> (</a:t>
            </a:r>
            <a:r>
              <a:rPr lang="it-IT" sz="2400" dirty="0" err="1"/>
              <a:t>FSIMc</a:t>
            </a:r>
            <a:r>
              <a:rPr lang="it-IT" sz="2400" dirty="0"/>
              <a:t>)</a:t>
            </a:r>
          </a:p>
          <a:p>
            <a:pPr marL="342900" indent="-342900">
              <a:lnSpc>
                <a:spcPct val="150000"/>
              </a:lnSpc>
              <a:buFont typeface="Arial" panose="020B0604020202020204" pitchFamily="34" charset="0"/>
              <a:buChar char="•"/>
            </a:pPr>
            <a:r>
              <a:rPr lang="it-IT" sz="2400" dirty="0"/>
              <a:t>Addestrare </a:t>
            </a:r>
            <a:r>
              <a:rPr lang="it-IT" sz="2400"/>
              <a:t>GAN per image </a:t>
            </a:r>
            <a:r>
              <a:rPr lang="it-IT" sz="2400" dirty="0" err="1"/>
              <a:t>restoration</a:t>
            </a:r>
            <a:endParaRPr lang="it-IT" sz="2400" dirty="0"/>
          </a:p>
          <a:p>
            <a:pPr marL="342900" indent="-342900">
              <a:lnSpc>
                <a:spcPct val="150000"/>
              </a:lnSpc>
              <a:buFont typeface="Arial" panose="020B0604020202020204" pitchFamily="34" charset="0"/>
              <a:buChar char="•"/>
            </a:pPr>
            <a:r>
              <a:rPr lang="it-IT" sz="2400" dirty="0"/>
              <a:t>Evitare la polarizzazione del modello (deep stage network)</a:t>
            </a:r>
          </a:p>
          <a:p>
            <a:pPr marL="342900" indent="-342900">
              <a:lnSpc>
                <a:spcPct val="150000"/>
              </a:lnSpc>
              <a:buFont typeface="Arial" panose="020B0604020202020204" pitchFamily="34" charset="0"/>
              <a:buChar char="•"/>
            </a:pPr>
            <a:r>
              <a:rPr lang="it-IT" sz="2400" dirty="0"/>
              <a:t>Fare transfer learning</a:t>
            </a:r>
          </a:p>
          <a:p>
            <a:endParaRPr lang="it-IT" dirty="0"/>
          </a:p>
        </p:txBody>
      </p:sp>
    </p:spTree>
    <p:extLst>
      <p:ext uri="{BB962C8B-B14F-4D97-AF65-F5344CB8AC3E}">
        <p14:creationId xmlns:p14="http://schemas.microsoft.com/office/powerpoint/2010/main" val="1778624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42"/>
          <p:cNvSpPr txBox="1">
            <a:spLocks noGrp="1"/>
          </p:cNvSpPr>
          <p:nvPr>
            <p:ph type="subTitle" idx="1"/>
          </p:nvPr>
        </p:nvSpPr>
        <p:spPr>
          <a:xfrm>
            <a:off x="7036125" y="2711100"/>
            <a:ext cx="4136700" cy="7179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dirty="0" err="1"/>
              <a:t>Domande</a:t>
            </a:r>
            <a:r>
              <a:rPr lang="en" dirty="0"/>
              <a:t>?</a:t>
            </a:r>
            <a:endParaRPr dirty="0"/>
          </a:p>
        </p:txBody>
      </p:sp>
      <p:sp>
        <p:nvSpPr>
          <p:cNvPr id="1211" name="Google Shape;1211;p42"/>
          <p:cNvSpPr/>
          <p:nvPr/>
        </p:nvSpPr>
        <p:spPr>
          <a:xfrm>
            <a:off x="3271838" y="1768148"/>
            <a:ext cx="7900988" cy="801851"/>
          </a:xfrm>
          <a:prstGeom prst="rect">
            <a:avLst/>
          </a:prstGeom>
        </p:spPr>
        <p:txBody>
          <a:bodyPr>
            <a:prstTxWarp prst="textPlain">
              <a:avLst/>
            </a:prstTxWarp>
          </a:bodyPr>
          <a:lstStyle/>
          <a:p>
            <a:pPr lvl="0" algn="ctr"/>
            <a:r>
              <a:rPr lang="it-IT" b="1" dirty="0">
                <a:gradFill>
                  <a:gsLst>
                    <a:gs pos="0">
                      <a:schemeClr val="accent1"/>
                    </a:gs>
                    <a:gs pos="100000">
                      <a:schemeClr val="accent2"/>
                    </a:gs>
                  </a:gsLst>
                  <a:lin ang="2698631" scaled="0"/>
                </a:gradFill>
                <a:latin typeface="DM Sans"/>
              </a:rPr>
              <a:t>Grazie per l’attenzione</a:t>
            </a:r>
            <a:r>
              <a:rPr b="1" i="0" dirty="0">
                <a:ln>
                  <a:noFill/>
                </a:ln>
                <a:gradFill>
                  <a:gsLst>
                    <a:gs pos="0">
                      <a:schemeClr val="accent1"/>
                    </a:gs>
                    <a:gs pos="100000">
                      <a:schemeClr val="accent2"/>
                    </a:gs>
                  </a:gsLst>
                  <a:lin ang="2698631" scaled="0"/>
                </a:gradFill>
                <a:latin typeface="DM Sans"/>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221"/>
        <p:cNvGrpSpPr/>
        <p:nvPr/>
      </p:nvGrpSpPr>
      <p:grpSpPr>
        <a:xfrm>
          <a:off x="0" y="0"/>
          <a:ext cx="0" cy="0"/>
          <a:chOff x="0" y="0"/>
          <a:chExt cx="0" cy="0"/>
        </a:xfrm>
      </p:grpSpPr>
      <p:sp>
        <p:nvSpPr>
          <p:cNvPr id="1222" name="Google Shape;1222;p44"/>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5000"/>
              <a:t>Editable Icons</a:t>
            </a:r>
            <a:endParaRPr sz="5000"/>
          </a:p>
        </p:txBody>
      </p:sp>
      <p:grpSp>
        <p:nvGrpSpPr>
          <p:cNvPr id="1223" name="Google Shape;1223;p44"/>
          <p:cNvGrpSpPr/>
          <p:nvPr/>
        </p:nvGrpSpPr>
        <p:grpSpPr>
          <a:xfrm>
            <a:off x="3570764" y="1773752"/>
            <a:ext cx="405160" cy="253589"/>
            <a:chOff x="4797800" y="1994125"/>
            <a:chExt cx="306475" cy="186025"/>
          </a:xfrm>
        </p:grpSpPr>
        <p:sp>
          <p:nvSpPr>
            <p:cNvPr id="1224" name="Google Shape;1224;p44"/>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5" name="Google Shape;1225;p44"/>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26" name="Google Shape;1226;p44"/>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7" name="Google Shape;1227;p44"/>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8" name="Google Shape;1228;p44"/>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9" name="Google Shape;1229;p44"/>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0" name="Google Shape;1230;p44"/>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31" name="Google Shape;1231;p44"/>
          <p:cNvGrpSpPr/>
          <p:nvPr/>
        </p:nvGrpSpPr>
        <p:grpSpPr>
          <a:xfrm>
            <a:off x="6164058" y="1777777"/>
            <a:ext cx="352082" cy="254203"/>
            <a:chOff x="4250025" y="2848800"/>
            <a:chExt cx="266325" cy="186475"/>
          </a:xfrm>
        </p:grpSpPr>
        <p:sp>
          <p:nvSpPr>
            <p:cNvPr id="1232" name="Google Shape;1232;p44"/>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3" name="Google Shape;1233;p44"/>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34" name="Google Shape;1234;p44"/>
          <p:cNvGrpSpPr/>
          <p:nvPr/>
        </p:nvGrpSpPr>
        <p:grpSpPr>
          <a:xfrm>
            <a:off x="6761406" y="1741891"/>
            <a:ext cx="343224" cy="326555"/>
            <a:chOff x="4707700" y="2822475"/>
            <a:chExt cx="259625" cy="239550"/>
          </a:xfrm>
        </p:grpSpPr>
        <p:sp>
          <p:nvSpPr>
            <p:cNvPr id="1235" name="Google Shape;1235;p44"/>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6" name="Google Shape;1236;p44"/>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7" name="Google Shape;1237;p44"/>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38" name="Google Shape;1238;p44"/>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9" name="Google Shape;1239;p44"/>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0" name="Google Shape;1240;p44"/>
          <p:cNvGrpSpPr/>
          <p:nvPr/>
        </p:nvGrpSpPr>
        <p:grpSpPr>
          <a:xfrm>
            <a:off x="8396572" y="1705391"/>
            <a:ext cx="351487" cy="398940"/>
            <a:chOff x="6425500" y="2795700"/>
            <a:chExt cx="265875" cy="292650"/>
          </a:xfrm>
        </p:grpSpPr>
        <p:sp>
          <p:nvSpPr>
            <p:cNvPr id="1241" name="Google Shape;1241;p44"/>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2" name="Google Shape;1242;p44"/>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43" name="Google Shape;1243;p44"/>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4" name="Google Shape;1244;p44"/>
          <p:cNvGrpSpPr/>
          <p:nvPr/>
        </p:nvGrpSpPr>
        <p:grpSpPr>
          <a:xfrm>
            <a:off x="9474618" y="1760035"/>
            <a:ext cx="350297" cy="290464"/>
            <a:chOff x="5549875" y="2418425"/>
            <a:chExt cx="264975" cy="213075"/>
          </a:xfrm>
        </p:grpSpPr>
        <p:sp>
          <p:nvSpPr>
            <p:cNvPr id="1245" name="Google Shape;1245;p44"/>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6" name="Google Shape;1246;p44"/>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47" name="Google Shape;1247;p44"/>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48" name="Google Shape;1248;p44"/>
          <p:cNvGrpSpPr/>
          <p:nvPr/>
        </p:nvGrpSpPr>
        <p:grpSpPr>
          <a:xfrm>
            <a:off x="3570694" y="2404542"/>
            <a:ext cx="299598" cy="308322"/>
            <a:chOff x="3739275" y="2525850"/>
            <a:chExt cx="226625" cy="226175"/>
          </a:xfrm>
        </p:grpSpPr>
        <p:sp>
          <p:nvSpPr>
            <p:cNvPr id="1249" name="Google Shape;1249;p44"/>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0" name="Google Shape;1250;p44"/>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1" name="Google Shape;1251;p44"/>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2" name="Google Shape;1252;p44"/>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53" name="Google Shape;1253;p44"/>
          <p:cNvGrpSpPr/>
          <p:nvPr/>
        </p:nvGrpSpPr>
        <p:grpSpPr>
          <a:xfrm>
            <a:off x="3043876" y="2377772"/>
            <a:ext cx="272464" cy="361861"/>
            <a:chOff x="4518575" y="2506200"/>
            <a:chExt cx="206100" cy="265450"/>
          </a:xfrm>
        </p:grpSpPr>
        <p:sp>
          <p:nvSpPr>
            <p:cNvPr id="1254" name="Google Shape;1254;p44"/>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5" name="Google Shape;1255;p44"/>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6" name="Google Shape;1256;p44"/>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7" name="Google Shape;1257;p44"/>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8" name="Google Shape;1258;p44"/>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9" name="Google Shape;1259;p44"/>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0" name="Google Shape;1260;p44"/>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1" name="Google Shape;1261;p44"/>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2" name="Google Shape;1262;p44"/>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3" name="Google Shape;1263;p44"/>
          <p:cNvGrpSpPr/>
          <p:nvPr/>
        </p:nvGrpSpPr>
        <p:grpSpPr>
          <a:xfrm>
            <a:off x="4125077" y="2404742"/>
            <a:ext cx="299631" cy="308322"/>
            <a:chOff x="4164375" y="1677425"/>
            <a:chExt cx="226650" cy="226175"/>
          </a:xfrm>
        </p:grpSpPr>
        <p:sp>
          <p:nvSpPr>
            <p:cNvPr id="1264" name="Google Shape;1264;p44"/>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5" name="Google Shape;1265;p44"/>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6" name="Google Shape;1266;p44"/>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7" name="Google Shape;1267;p44"/>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8" name="Google Shape;1268;p44"/>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9" name="Google Shape;1269;p44"/>
          <p:cNvGrpSpPr/>
          <p:nvPr/>
        </p:nvGrpSpPr>
        <p:grpSpPr>
          <a:xfrm>
            <a:off x="5179042" y="2395931"/>
            <a:ext cx="299003" cy="308322"/>
            <a:chOff x="5226025" y="1677425"/>
            <a:chExt cx="226175" cy="226175"/>
          </a:xfrm>
        </p:grpSpPr>
        <p:sp>
          <p:nvSpPr>
            <p:cNvPr id="1270" name="Google Shape;1270;p44"/>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1" name="Google Shape;1271;p44"/>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2" name="Google Shape;1272;p44"/>
          <p:cNvGrpSpPr/>
          <p:nvPr/>
        </p:nvGrpSpPr>
        <p:grpSpPr>
          <a:xfrm>
            <a:off x="4652426" y="2396024"/>
            <a:ext cx="299003" cy="308322"/>
            <a:chOff x="4835275" y="1198350"/>
            <a:chExt cx="226175" cy="226175"/>
          </a:xfrm>
        </p:grpSpPr>
        <p:sp>
          <p:nvSpPr>
            <p:cNvPr id="1273" name="Google Shape;1273;p44"/>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4" name="Google Shape;1274;p44"/>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5" name="Google Shape;1275;p44"/>
          <p:cNvGrpSpPr/>
          <p:nvPr/>
        </p:nvGrpSpPr>
        <p:grpSpPr>
          <a:xfrm>
            <a:off x="6339271" y="2379923"/>
            <a:ext cx="347356" cy="358215"/>
            <a:chOff x="968775" y="1180050"/>
            <a:chExt cx="262750" cy="262775"/>
          </a:xfrm>
        </p:grpSpPr>
        <p:sp>
          <p:nvSpPr>
            <p:cNvPr id="1276" name="Google Shape;1276;p44"/>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7" name="Google Shape;1277;p44"/>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8" name="Google Shape;1278;p44"/>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79" name="Google Shape;1279;p44"/>
          <p:cNvGrpSpPr/>
          <p:nvPr/>
        </p:nvGrpSpPr>
        <p:grpSpPr>
          <a:xfrm>
            <a:off x="5704170" y="2446992"/>
            <a:ext cx="386288" cy="224042"/>
            <a:chOff x="1678900" y="1231350"/>
            <a:chExt cx="292200" cy="164350"/>
          </a:xfrm>
        </p:grpSpPr>
        <p:sp>
          <p:nvSpPr>
            <p:cNvPr id="1280" name="Google Shape;1280;p44"/>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1" name="Google Shape;1281;p44"/>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2" name="Google Shape;1282;p44"/>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83" name="Google Shape;1283;p44"/>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84" name="Google Shape;1284;p44"/>
          <p:cNvGrpSpPr/>
          <p:nvPr/>
        </p:nvGrpSpPr>
        <p:grpSpPr>
          <a:xfrm>
            <a:off x="7467406" y="2373531"/>
            <a:ext cx="322006" cy="353205"/>
            <a:chOff x="2405550" y="1181850"/>
            <a:chExt cx="243575" cy="259100"/>
          </a:xfrm>
        </p:grpSpPr>
        <p:sp>
          <p:nvSpPr>
            <p:cNvPr id="1285" name="Google Shape;1285;p44"/>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6" name="Google Shape;1286;p44"/>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7" name="Google Shape;1287;p44"/>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8" name="Google Shape;1288;p44"/>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9" name="Google Shape;1289;p44"/>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0" name="Google Shape;1290;p44"/>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91" name="Google Shape;1291;p44"/>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92" name="Google Shape;1292;p44"/>
          <p:cNvGrpSpPr/>
          <p:nvPr/>
        </p:nvGrpSpPr>
        <p:grpSpPr>
          <a:xfrm>
            <a:off x="8500593" y="2371333"/>
            <a:ext cx="286610" cy="357601"/>
            <a:chOff x="3086700" y="1180050"/>
            <a:chExt cx="216800" cy="262325"/>
          </a:xfrm>
        </p:grpSpPr>
        <p:sp>
          <p:nvSpPr>
            <p:cNvPr id="1293" name="Google Shape;1293;p44"/>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4" name="Google Shape;1294;p44"/>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95" name="Google Shape;1295;p44"/>
          <p:cNvGrpSpPr/>
          <p:nvPr/>
        </p:nvGrpSpPr>
        <p:grpSpPr>
          <a:xfrm>
            <a:off x="9007187" y="2359473"/>
            <a:ext cx="228243" cy="381321"/>
            <a:chOff x="3741075" y="1171575"/>
            <a:chExt cx="172650" cy="279725"/>
          </a:xfrm>
        </p:grpSpPr>
        <p:sp>
          <p:nvSpPr>
            <p:cNvPr id="1296" name="Google Shape;1296;p44"/>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7" name="Google Shape;1297;p44"/>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8" name="Google Shape;1298;p44"/>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9" name="Google Shape;1299;p44"/>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00" name="Google Shape;1300;p44"/>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01" name="Google Shape;1301;p44"/>
          <p:cNvGrpSpPr/>
          <p:nvPr/>
        </p:nvGrpSpPr>
        <p:grpSpPr>
          <a:xfrm>
            <a:off x="2528682" y="3103577"/>
            <a:ext cx="351520" cy="253623"/>
            <a:chOff x="952700" y="1101100"/>
            <a:chExt cx="265900" cy="186050"/>
          </a:xfrm>
        </p:grpSpPr>
        <p:sp>
          <p:nvSpPr>
            <p:cNvPr id="1302" name="Google Shape;1302;p44"/>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3" name="Google Shape;1303;p44"/>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4" name="Google Shape;1304;p44"/>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05" name="Google Shape;1305;p44"/>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6" name="Google Shape;1306;p44"/>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7" name="Google Shape;1307;p44"/>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8" name="Google Shape;1308;p44"/>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09" name="Google Shape;1309;p44"/>
          <p:cNvGrpSpPr/>
          <p:nvPr/>
        </p:nvGrpSpPr>
        <p:grpSpPr>
          <a:xfrm>
            <a:off x="5219949" y="3082177"/>
            <a:ext cx="317875" cy="344208"/>
            <a:chOff x="5583325" y="1073450"/>
            <a:chExt cx="240450" cy="252500"/>
          </a:xfrm>
        </p:grpSpPr>
        <p:sp>
          <p:nvSpPr>
            <p:cNvPr id="1310" name="Google Shape;1310;p44"/>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1" name="Google Shape;1311;p44"/>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2" name="Google Shape;1312;p44"/>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3" name="Google Shape;1313;p44"/>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14" name="Google Shape;1314;p44"/>
          <p:cNvGrpSpPr/>
          <p:nvPr/>
        </p:nvGrpSpPr>
        <p:grpSpPr>
          <a:xfrm>
            <a:off x="5703822" y="3071928"/>
            <a:ext cx="386850" cy="294962"/>
            <a:chOff x="1502275" y="3638775"/>
            <a:chExt cx="292625" cy="216375"/>
          </a:xfrm>
        </p:grpSpPr>
        <p:sp>
          <p:nvSpPr>
            <p:cNvPr id="1315" name="Google Shape;1315;p44"/>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6" name="Google Shape;1316;p44"/>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7" name="Google Shape;1317;p44"/>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8" name="Google Shape;1318;p44"/>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9" name="Google Shape;1319;p44"/>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20" name="Google Shape;1320;p44"/>
          <p:cNvGrpSpPr/>
          <p:nvPr/>
        </p:nvGrpSpPr>
        <p:grpSpPr>
          <a:xfrm>
            <a:off x="6258857" y="3016414"/>
            <a:ext cx="354428" cy="362441"/>
            <a:chOff x="3171000" y="4021950"/>
            <a:chExt cx="268100" cy="265875"/>
          </a:xfrm>
        </p:grpSpPr>
        <p:sp>
          <p:nvSpPr>
            <p:cNvPr id="1321" name="Google Shape;1321;p44"/>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2" name="Google Shape;1322;p44"/>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23" name="Google Shape;1323;p44"/>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4" name="Google Shape;1324;p44"/>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25" name="Google Shape;1325;p44"/>
          <p:cNvGrpSpPr/>
          <p:nvPr/>
        </p:nvGrpSpPr>
        <p:grpSpPr>
          <a:xfrm>
            <a:off x="7848132" y="3068067"/>
            <a:ext cx="334400" cy="344821"/>
            <a:chOff x="5684575" y="4038000"/>
            <a:chExt cx="252950" cy="252950"/>
          </a:xfrm>
        </p:grpSpPr>
        <p:sp>
          <p:nvSpPr>
            <p:cNvPr id="1326" name="Google Shape;1326;p44"/>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7" name="Google Shape;1327;p44"/>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8" name="Google Shape;1328;p44"/>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9" name="Google Shape;1329;p44"/>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0" name="Google Shape;1330;p44"/>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1" name="Google Shape;1331;p44"/>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32" name="Google Shape;1332;p44"/>
          <p:cNvGrpSpPr/>
          <p:nvPr/>
        </p:nvGrpSpPr>
        <p:grpSpPr>
          <a:xfrm>
            <a:off x="8441727" y="3026501"/>
            <a:ext cx="247115" cy="399520"/>
            <a:chOff x="1982675" y="3599525"/>
            <a:chExt cx="186925" cy="293075"/>
          </a:xfrm>
        </p:grpSpPr>
        <p:sp>
          <p:nvSpPr>
            <p:cNvPr id="1333" name="Google Shape;1333;p44"/>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4" name="Google Shape;1334;p44"/>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5" name="Google Shape;1335;p44"/>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6" name="Google Shape;1336;p44"/>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7" name="Google Shape;1337;p44"/>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38" name="Google Shape;1338;p44"/>
          <p:cNvGrpSpPr/>
          <p:nvPr/>
        </p:nvGrpSpPr>
        <p:grpSpPr>
          <a:xfrm>
            <a:off x="8947735" y="3026500"/>
            <a:ext cx="178106" cy="398940"/>
            <a:chOff x="2397075" y="3602200"/>
            <a:chExt cx="134725" cy="292650"/>
          </a:xfrm>
        </p:grpSpPr>
        <p:sp>
          <p:nvSpPr>
            <p:cNvPr id="1339" name="Google Shape;1339;p44"/>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0" name="Google Shape;1340;p44"/>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1" name="Google Shape;1341;p44"/>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2" name="Google Shape;1342;p44"/>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3" name="Google Shape;1343;p44"/>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44" name="Google Shape;1344;p44"/>
          <p:cNvGrpSpPr/>
          <p:nvPr/>
        </p:nvGrpSpPr>
        <p:grpSpPr>
          <a:xfrm>
            <a:off x="2581850" y="3710924"/>
            <a:ext cx="246520" cy="383741"/>
            <a:chOff x="2717350" y="3603525"/>
            <a:chExt cx="186475" cy="281500"/>
          </a:xfrm>
        </p:grpSpPr>
        <p:sp>
          <p:nvSpPr>
            <p:cNvPr id="1345" name="Google Shape;1345;p44"/>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6" name="Google Shape;1346;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7" name="Google Shape;1347;p44"/>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8" name="Google Shape;1348;p44"/>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49" name="Google Shape;1349;p44"/>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50" name="Google Shape;1350;p44"/>
          <p:cNvGrpSpPr/>
          <p:nvPr/>
        </p:nvGrpSpPr>
        <p:grpSpPr>
          <a:xfrm>
            <a:off x="3024770" y="3721267"/>
            <a:ext cx="332053" cy="363054"/>
            <a:chOff x="3927075" y="3612900"/>
            <a:chExt cx="251175" cy="266325"/>
          </a:xfrm>
        </p:grpSpPr>
        <p:sp>
          <p:nvSpPr>
            <p:cNvPr id="1351" name="Google Shape;1351;p44"/>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2" name="Google Shape;1352;p44"/>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53" name="Google Shape;1353;p44"/>
          <p:cNvGrpSpPr/>
          <p:nvPr/>
        </p:nvGrpSpPr>
        <p:grpSpPr>
          <a:xfrm>
            <a:off x="3552875" y="3780864"/>
            <a:ext cx="336152" cy="347241"/>
            <a:chOff x="4324975" y="3617800"/>
            <a:chExt cx="254275" cy="254725"/>
          </a:xfrm>
        </p:grpSpPr>
        <p:sp>
          <p:nvSpPr>
            <p:cNvPr id="1354" name="Google Shape;1354;p44"/>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5" name="Google Shape;1355;p44"/>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6" name="Google Shape;1356;p44"/>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57" name="Google Shape;1357;p44"/>
          <p:cNvGrpSpPr/>
          <p:nvPr/>
        </p:nvGrpSpPr>
        <p:grpSpPr>
          <a:xfrm>
            <a:off x="4086534" y="3846536"/>
            <a:ext cx="399872" cy="217737"/>
            <a:chOff x="4728650" y="3665975"/>
            <a:chExt cx="302475" cy="159725"/>
          </a:xfrm>
        </p:grpSpPr>
        <p:sp>
          <p:nvSpPr>
            <p:cNvPr id="1358" name="Google Shape;1358;p44"/>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9" name="Google Shape;1359;p44"/>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60" name="Google Shape;1360;p44"/>
          <p:cNvGrpSpPr/>
          <p:nvPr/>
        </p:nvGrpSpPr>
        <p:grpSpPr>
          <a:xfrm>
            <a:off x="4613200" y="3803696"/>
            <a:ext cx="382719" cy="282796"/>
            <a:chOff x="5164925" y="3642775"/>
            <a:chExt cx="289500" cy="207450"/>
          </a:xfrm>
        </p:grpSpPr>
        <p:sp>
          <p:nvSpPr>
            <p:cNvPr id="1361" name="Google Shape;1361;p44"/>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2" name="Google Shape;1362;p44"/>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3" name="Google Shape;1363;p44"/>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4" name="Google Shape;1364;p44"/>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5" name="Google Shape;1365;p44"/>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66" name="Google Shape;1366;p44"/>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7" name="Google Shape;1367;p44"/>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8" name="Google Shape;1368;p44"/>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9" name="Google Shape;1369;p44"/>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0" name="Google Shape;1370;p44"/>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1" name="Google Shape;1371;p44"/>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2" name="Google Shape;1372;p44"/>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73" name="Google Shape;1373;p44"/>
          <p:cNvGrpSpPr/>
          <p:nvPr/>
        </p:nvGrpSpPr>
        <p:grpSpPr>
          <a:xfrm>
            <a:off x="8933824" y="3717916"/>
            <a:ext cx="327294" cy="334632"/>
            <a:chOff x="5717150" y="2098500"/>
            <a:chExt cx="247575" cy="245475"/>
          </a:xfrm>
        </p:grpSpPr>
        <p:sp>
          <p:nvSpPr>
            <p:cNvPr id="1374" name="Google Shape;1374;p44"/>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5" name="Google Shape;1375;p44"/>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6" name="Google Shape;1376;p44"/>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77" name="Google Shape;1377;p44"/>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8" name="Google Shape;1378;p44"/>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9" name="Google Shape;1379;p44"/>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80" name="Google Shape;1380;p44"/>
          <p:cNvGrpSpPr/>
          <p:nvPr/>
        </p:nvGrpSpPr>
        <p:grpSpPr>
          <a:xfrm>
            <a:off x="3511298" y="4358842"/>
            <a:ext cx="352082" cy="317455"/>
            <a:chOff x="6435300" y="2742175"/>
            <a:chExt cx="266325" cy="232875"/>
          </a:xfrm>
        </p:grpSpPr>
        <p:sp>
          <p:nvSpPr>
            <p:cNvPr id="1381" name="Google Shape;1381;p44"/>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2" name="Google Shape;1382;p44"/>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3" name="Google Shape;1383;p44"/>
          <p:cNvGrpSpPr/>
          <p:nvPr/>
        </p:nvGrpSpPr>
        <p:grpSpPr>
          <a:xfrm>
            <a:off x="4558258" y="4437967"/>
            <a:ext cx="333805" cy="344208"/>
            <a:chOff x="674800" y="2146225"/>
            <a:chExt cx="252500" cy="252500"/>
          </a:xfrm>
        </p:grpSpPr>
        <p:sp>
          <p:nvSpPr>
            <p:cNvPr id="1384" name="Google Shape;1384;p44"/>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5" name="Google Shape;1385;p44"/>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6" name="Google Shape;1386;p44"/>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7" name="Google Shape;1387;p44"/>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8" name="Google Shape;1388;p44"/>
          <p:cNvGrpSpPr/>
          <p:nvPr/>
        </p:nvGrpSpPr>
        <p:grpSpPr>
          <a:xfrm>
            <a:off x="5085306" y="4449453"/>
            <a:ext cx="333805" cy="344208"/>
            <a:chOff x="2164225" y="2146225"/>
            <a:chExt cx="252500" cy="252500"/>
          </a:xfrm>
        </p:grpSpPr>
        <p:sp>
          <p:nvSpPr>
            <p:cNvPr id="1389" name="Google Shape;1389;p44"/>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0" name="Google Shape;1390;p44"/>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1" name="Google Shape;1391;p44"/>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2" name="Google Shape;1392;p44"/>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93" name="Google Shape;1393;p44"/>
          <p:cNvGrpSpPr/>
          <p:nvPr/>
        </p:nvGrpSpPr>
        <p:grpSpPr>
          <a:xfrm>
            <a:off x="4031217" y="4449226"/>
            <a:ext cx="334400" cy="344821"/>
            <a:chOff x="689975" y="1737200"/>
            <a:chExt cx="252950" cy="252950"/>
          </a:xfrm>
        </p:grpSpPr>
        <p:sp>
          <p:nvSpPr>
            <p:cNvPr id="1394" name="Google Shape;1394;p44"/>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5" name="Google Shape;1395;p44"/>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6" name="Google Shape;1396;p44"/>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7" name="Google Shape;1397;p44"/>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8" name="Google Shape;1398;p44"/>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9" name="Google Shape;1399;p44"/>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00" name="Google Shape;1400;p44"/>
          <p:cNvGrpSpPr/>
          <p:nvPr/>
        </p:nvGrpSpPr>
        <p:grpSpPr>
          <a:xfrm>
            <a:off x="5612075" y="4439102"/>
            <a:ext cx="334400" cy="344208"/>
            <a:chOff x="2961350" y="1740750"/>
            <a:chExt cx="252950" cy="252500"/>
          </a:xfrm>
        </p:grpSpPr>
        <p:sp>
          <p:nvSpPr>
            <p:cNvPr id="1401" name="Google Shape;1401;p44"/>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2" name="Google Shape;1402;p44"/>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3" name="Google Shape;1403;p44"/>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4" name="Google Shape;1404;p44"/>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5" name="Google Shape;1405;p44"/>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6" name="Google Shape;1406;p44"/>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07" name="Google Shape;1407;p44"/>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408" name="Google Shape;1408;p44"/>
          <p:cNvGrpSpPr/>
          <p:nvPr/>
        </p:nvGrpSpPr>
        <p:grpSpPr>
          <a:xfrm>
            <a:off x="6696108" y="4387468"/>
            <a:ext cx="271902" cy="376448"/>
            <a:chOff x="4026550" y="3640100"/>
            <a:chExt cx="205675" cy="276150"/>
          </a:xfrm>
        </p:grpSpPr>
        <p:sp>
          <p:nvSpPr>
            <p:cNvPr id="1409" name="Google Shape;1409;p44"/>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0" name="Google Shape;1410;p44"/>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1" name="Google Shape;1411;p44"/>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2" name="Google Shape;1412;p44"/>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3" name="Google Shape;1413;p44"/>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4" name="Google Shape;1414;p44"/>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15" name="Google Shape;1415;p44"/>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16" name="Google Shape;1416;p44"/>
          <p:cNvGrpSpPr/>
          <p:nvPr/>
        </p:nvGrpSpPr>
        <p:grpSpPr>
          <a:xfrm>
            <a:off x="7732713" y="4486703"/>
            <a:ext cx="351487" cy="294826"/>
            <a:chOff x="853250" y="4006875"/>
            <a:chExt cx="265875" cy="216275"/>
          </a:xfrm>
        </p:grpSpPr>
        <p:sp>
          <p:nvSpPr>
            <p:cNvPr id="1417" name="Google Shape;1417;p44"/>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8" name="Google Shape;1418;p44"/>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19" name="Google Shape;1419;p44"/>
          <p:cNvGrpSpPr/>
          <p:nvPr/>
        </p:nvGrpSpPr>
        <p:grpSpPr>
          <a:xfrm>
            <a:off x="8910280" y="4452282"/>
            <a:ext cx="245925" cy="363668"/>
            <a:chOff x="1978675" y="3981800"/>
            <a:chExt cx="186025" cy="266775"/>
          </a:xfrm>
        </p:grpSpPr>
        <p:sp>
          <p:nvSpPr>
            <p:cNvPr id="1420" name="Google Shape;1420;p44"/>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1" name="Google Shape;1421;p44"/>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22" name="Google Shape;1422;p44"/>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23" name="Google Shape;1423;p44"/>
          <p:cNvGrpSpPr/>
          <p:nvPr/>
        </p:nvGrpSpPr>
        <p:grpSpPr>
          <a:xfrm>
            <a:off x="9440020" y="4461726"/>
            <a:ext cx="333805" cy="344821"/>
            <a:chOff x="480325" y="3970200"/>
            <a:chExt cx="252500" cy="252950"/>
          </a:xfrm>
        </p:grpSpPr>
        <p:sp>
          <p:nvSpPr>
            <p:cNvPr id="1424" name="Google Shape;1424;p44"/>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5" name="Google Shape;1425;p44"/>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6" name="Google Shape;1426;p44"/>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7" name="Google Shape;1427;p44"/>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8" name="Google Shape;1428;p44"/>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29" name="Google Shape;1429;p44"/>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30" name="Google Shape;1430;p44"/>
          <p:cNvGrpSpPr/>
          <p:nvPr/>
        </p:nvGrpSpPr>
        <p:grpSpPr>
          <a:xfrm>
            <a:off x="3015743" y="5051331"/>
            <a:ext cx="334400" cy="344208"/>
            <a:chOff x="5745250" y="4378350"/>
            <a:chExt cx="252950" cy="252500"/>
          </a:xfrm>
        </p:grpSpPr>
        <p:sp>
          <p:nvSpPr>
            <p:cNvPr id="1431" name="Google Shape;1431;p44"/>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2" name="Google Shape;1432;p44"/>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33" name="Google Shape;1433;p44"/>
          <p:cNvGrpSpPr/>
          <p:nvPr/>
        </p:nvGrpSpPr>
        <p:grpSpPr>
          <a:xfrm>
            <a:off x="3525242" y="5055591"/>
            <a:ext cx="334400" cy="344821"/>
            <a:chOff x="6130650" y="4381475"/>
            <a:chExt cx="252950" cy="252950"/>
          </a:xfrm>
        </p:grpSpPr>
        <p:sp>
          <p:nvSpPr>
            <p:cNvPr id="1434" name="Google Shape;1434;p44"/>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5" name="Google Shape;1435;p44"/>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36" name="Google Shape;1436;p44"/>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37" name="Google Shape;1437;p44"/>
          <p:cNvGrpSpPr/>
          <p:nvPr/>
        </p:nvGrpSpPr>
        <p:grpSpPr>
          <a:xfrm>
            <a:off x="4533046" y="5078674"/>
            <a:ext cx="352082" cy="299802"/>
            <a:chOff x="6919750" y="1464650"/>
            <a:chExt cx="266325" cy="219925"/>
          </a:xfrm>
        </p:grpSpPr>
        <p:sp>
          <p:nvSpPr>
            <p:cNvPr id="1438" name="Google Shape;1438;p44"/>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9" name="Google Shape;1439;p44"/>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40" name="Google Shape;1440;p44"/>
          <p:cNvGrpSpPr/>
          <p:nvPr/>
        </p:nvGrpSpPr>
        <p:grpSpPr>
          <a:xfrm>
            <a:off x="5059243" y="5054116"/>
            <a:ext cx="366855" cy="339948"/>
            <a:chOff x="4759875" y="1027050"/>
            <a:chExt cx="277500" cy="249375"/>
          </a:xfrm>
        </p:grpSpPr>
        <p:sp>
          <p:nvSpPr>
            <p:cNvPr id="1441" name="Google Shape;1441;p44"/>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2" name="Google Shape;1442;p44"/>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3" name="Google Shape;1443;p44"/>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4" name="Google Shape;1444;p44"/>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5" name="Google Shape;1445;p44"/>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46" name="Google Shape;1446;p44"/>
          <p:cNvGrpSpPr/>
          <p:nvPr/>
        </p:nvGrpSpPr>
        <p:grpSpPr>
          <a:xfrm>
            <a:off x="5600528" y="5038090"/>
            <a:ext cx="372738" cy="343186"/>
            <a:chOff x="3357900" y="1057675"/>
            <a:chExt cx="281950" cy="251750"/>
          </a:xfrm>
        </p:grpSpPr>
        <p:sp>
          <p:nvSpPr>
            <p:cNvPr id="1447" name="Google Shape;1447;p44"/>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8" name="Google Shape;1448;p44"/>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9" name="Google Shape;1449;p44"/>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50" name="Google Shape;1450;p44"/>
          <p:cNvGrpSpPr/>
          <p:nvPr/>
        </p:nvGrpSpPr>
        <p:grpSpPr>
          <a:xfrm>
            <a:off x="6163700" y="5023095"/>
            <a:ext cx="191095" cy="401974"/>
            <a:chOff x="3783900" y="1046675"/>
            <a:chExt cx="144550" cy="294875"/>
          </a:xfrm>
        </p:grpSpPr>
        <p:sp>
          <p:nvSpPr>
            <p:cNvPr id="1451" name="Google Shape;1451;p44"/>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2" name="Google Shape;1452;p44"/>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53" name="Google Shape;1453;p44"/>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54" name="Google Shape;1454;p44"/>
          <p:cNvGrpSpPr/>
          <p:nvPr/>
        </p:nvGrpSpPr>
        <p:grpSpPr>
          <a:xfrm>
            <a:off x="7062980" y="4780478"/>
            <a:ext cx="552596" cy="674409"/>
            <a:chOff x="238550" y="1487175"/>
            <a:chExt cx="418000" cy="494725"/>
          </a:xfrm>
        </p:grpSpPr>
        <p:sp>
          <p:nvSpPr>
            <p:cNvPr id="1455" name="Google Shape;1455;p44"/>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6" name="Google Shape;1456;p44"/>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7" name="Google Shape;1457;p44"/>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8" name="Google Shape;1458;p44"/>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9" name="Google Shape;1459;p44"/>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0" name="Google Shape;1460;p44"/>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1" name="Google Shape;1461;p44"/>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2" name="Google Shape;1462;p44"/>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3" name="Google Shape;1463;p44"/>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64" name="Google Shape;1464;p44"/>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5" name="Google Shape;1465;p44"/>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66" name="Google Shape;1466;p44"/>
          <p:cNvGrpSpPr/>
          <p:nvPr/>
        </p:nvGrpSpPr>
        <p:grpSpPr>
          <a:xfrm>
            <a:off x="8815358" y="5107237"/>
            <a:ext cx="364707" cy="363804"/>
            <a:chOff x="6010925" y="3998175"/>
            <a:chExt cx="275875" cy="266875"/>
          </a:xfrm>
        </p:grpSpPr>
        <p:sp>
          <p:nvSpPr>
            <p:cNvPr id="1467" name="Google Shape;1467;p44"/>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8" name="Google Shape;1468;p44"/>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9" name="Google Shape;1469;p44"/>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0" name="Google Shape;1470;p44"/>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1" name="Google Shape;1471;p44"/>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72" name="Google Shape;1472;p44"/>
          <p:cNvGrpSpPr/>
          <p:nvPr/>
        </p:nvGrpSpPr>
        <p:grpSpPr>
          <a:xfrm>
            <a:off x="9417554" y="5125862"/>
            <a:ext cx="352082" cy="308322"/>
            <a:chOff x="6866650" y="1038650"/>
            <a:chExt cx="266325" cy="226175"/>
          </a:xfrm>
        </p:grpSpPr>
        <p:sp>
          <p:nvSpPr>
            <p:cNvPr id="1473" name="Google Shape;1473;p44"/>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4" name="Google Shape;1474;p44"/>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5" name="Google Shape;1475;p44"/>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76" name="Google Shape;1476;p44"/>
          <p:cNvGrpSpPr/>
          <p:nvPr/>
        </p:nvGrpSpPr>
        <p:grpSpPr>
          <a:xfrm>
            <a:off x="5155087" y="1762012"/>
            <a:ext cx="272497" cy="362441"/>
            <a:chOff x="2033075" y="2942475"/>
            <a:chExt cx="206125" cy="265875"/>
          </a:xfrm>
        </p:grpSpPr>
        <p:sp>
          <p:nvSpPr>
            <p:cNvPr id="1477" name="Google Shape;1477;p44"/>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8" name="Google Shape;1478;p44"/>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9" name="Google Shape;1479;p44"/>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0" name="Google Shape;1480;p44"/>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1" name="Google Shape;1481;p44"/>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2" name="Google Shape;1482;p44"/>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83" name="Google Shape;1483;p44"/>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84" name="Google Shape;1484;p44"/>
          <p:cNvGrpSpPr/>
          <p:nvPr/>
        </p:nvGrpSpPr>
        <p:grpSpPr>
          <a:xfrm>
            <a:off x="3016802" y="5738414"/>
            <a:ext cx="325576" cy="362441"/>
            <a:chOff x="3081775" y="1061400"/>
            <a:chExt cx="246275" cy="265875"/>
          </a:xfrm>
        </p:grpSpPr>
        <p:sp>
          <p:nvSpPr>
            <p:cNvPr id="1485" name="Google Shape;1485;p44"/>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6" name="Google Shape;1486;p44"/>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7" name="Google Shape;1487;p44"/>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88" name="Google Shape;1488;p44"/>
          <p:cNvGrpSpPr/>
          <p:nvPr/>
        </p:nvGrpSpPr>
        <p:grpSpPr>
          <a:xfrm>
            <a:off x="3556513" y="5780534"/>
            <a:ext cx="369202" cy="325941"/>
            <a:chOff x="2847150" y="1805000"/>
            <a:chExt cx="279275" cy="239100"/>
          </a:xfrm>
        </p:grpSpPr>
        <p:sp>
          <p:nvSpPr>
            <p:cNvPr id="1489" name="Google Shape;1489;p44"/>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0" name="Google Shape;1490;p44"/>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91" name="Google Shape;1491;p44"/>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92" name="Google Shape;1492;p44"/>
          <p:cNvGrpSpPr/>
          <p:nvPr/>
        </p:nvGrpSpPr>
        <p:grpSpPr>
          <a:xfrm>
            <a:off x="4742307" y="5724791"/>
            <a:ext cx="352082" cy="363054"/>
            <a:chOff x="6435300" y="1095300"/>
            <a:chExt cx="266325" cy="266325"/>
          </a:xfrm>
        </p:grpSpPr>
        <p:sp>
          <p:nvSpPr>
            <p:cNvPr id="1493" name="Google Shape;1493;p44"/>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4" name="Google Shape;1494;p44"/>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5" name="Google Shape;1495;p44"/>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96" name="Google Shape;1496;p44"/>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7" name="Google Shape;1497;p44"/>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98" name="Google Shape;1498;p44"/>
          <p:cNvGrpSpPr/>
          <p:nvPr/>
        </p:nvGrpSpPr>
        <p:grpSpPr>
          <a:xfrm>
            <a:off x="6295376" y="5719855"/>
            <a:ext cx="301350" cy="363054"/>
            <a:chOff x="4506525" y="1060950"/>
            <a:chExt cx="227950" cy="266325"/>
          </a:xfrm>
        </p:grpSpPr>
        <p:sp>
          <p:nvSpPr>
            <p:cNvPr id="1499" name="Google Shape;1499;p44"/>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0" name="Google Shape;1500;p44"/>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1" name="Google Shape;1501;p44"/>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2" name="Google Shape;1502;p44"/>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3" name="Google Shape;1503;p44"/>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4" name="Google Shape;1504;p44"/>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5" name="Google Shape;1505;p44"/>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506" name="Google Shape;1506;p44"/>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7" name="Google Shape;1507;p44"/>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08" name="Google Shape;1508;p44"/>
          <p:cNvGrpSpPr/>
          <p:nvPr/>
        </p:nvGrpSpPr>
        <p:grpSpPr>
          <a:xfrm>
            <a:off x="7301010" y="5797711"/>
            <a:ext cx="251246" cy="356340"/>
            <a:chOff x="867500" y="3647700"/>
            <a:chExt cx="190050" cy="261400"/>
          </a:xfrm>
        </p:grpSpPr>
        <p:sp>
          <p:nvSpPr>
            <p:cNvPr id="1509" name="Google Shape;1509;p44"/>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0" name="Google Shape;1510;p44"/>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1" name="Google Shape;1511;p44"/>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2" name="Google Shape;1512;p44"/>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3" name="Google Shape;1513;p44"/>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514" name="Google Shape;1514;p44"/>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5" name="Google Shape;1515;p44"/>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16" name="Google Shape;1516;p44"/>
          <p:cNvGrpSpPr/>
          <p:nvPr/>
        </p:nvGrpSpPr>
        <p:grpSpPr>
          <a:xfrm>
            <a:off x="9443288" y="5752884"/>
            <a:ext cx="299598" cy="398327"/>
            <a:chOff x="3707175" y="1322350"/>
            <a:chExt cx="226625" cy="292200"/>
          </a:xfrm>
        </p:grpSpPr>
        <p:sp>
          <p:nvSpPr>
            <p:cNvPr id="1517" name="Google Shape;1517;p44"/>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8" name="Google Shape;1518;p44"/>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2" name="Google Shape;782;p26"/>
          <p:cNvSpPr txBox="1">
            <a:spLocks noGrp="1"/>
          </p:cNvSpPr>
          <p:nvPr>
            <p:ph type="title"/>
          </p:nvPr>
        </p:nvSpPr>
        <p:spPr>
          <a:xfrm>
            <a:off x="534090" y="439362"/>
            <a:ext cx="7291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dirty="0"/>
              <a:t>Task</a:t>
            </a:r>
            <a:endParaRPr dirty="0"/>
          </a:p>
        </p:txBody>
      </p:sp>
      <p:sp>
        <p:nvSpPr>
          <p:cNvPr id="3" name="Subtitle 2">
            <a:extLst>
              <a:ext uri="{FF2B5EF4-FFF2-40B4-BE49-F238E27FC236}">
                <a16:creationId xmlns:a16="http://schemas.microsoft.com/office/drawing/2014/main" id="{9CDDC895-79E8-FC2D-ED1A-34AA1316E23D}"/>
              </a:ext>
            </a:extLst>
          </p:cNvPr>
          <p:cNvSpPr>
            <a:spLocks noGrp="1"/>
          </p:cNvSpPr>
          <p:nvPr>
            <p:ph type="subTitle" idx="1"/>
          </p:nvPr>
        </p:nvSpPr>
        <p:spPr>
          <a:xfrm>
            <a:off x="2450250" y="1624847"/>
            <a:ext cx="7291500" cy="992815"/>
          </a:xfrm>
        </p:spPr>
        <p:txBody>
          <a:bodyPr/>
          <a:lstStyle/>
          <a:p>
            <a:r>
              <a:rPr lang="it-IT" b="0" dirty="0"/>
              <a:t>Elaborare immagini a bassa esposizione attraverso una CNN per ottenere una esposizione corretta.</a:t>
            </a:r>
          </a:p>
          <a:p>
            <a:endParaRPr lang="en-GB" dirty="0"/>
          </a:p>
        </p:txBody>
      </p:sp>
      <p:pic>
        <p:nvPicPr>
          <p:cNvPr id="4" name="Picture 3">
            <a:extLst>
              <a:ext uri="{FF2B5EF4-FFF2-40B4-BE49-F238E27FC236}">
                <a16:creationId xmlns:a16="http://schemas.microsoft.com/office/drawing/2014/main" id="{B4893EA6-AFCE-7E49-72C7-3CA5F3A2CC26}"/>
              </a:ext>
            </a:extLst>
          </p:cNvPr>
          <p:cNvPicPr>
            <a:picLocks noChangeAspect="1"/>
          </p:cNvPicPr>
          <p:nvPr/>
        </p:nvPicPr>
        <p:blipFill>
          <a:blip r:embed="rId3"/>
          <a:stretch>
            <a:fillRect/>
          </a:stretch>
        </p:blipFill>
        <p:spPr>
          <a:xfrm>
            <a:off x="923720" y="9072767"/>
            <a:ext cx="10344560" cy="2663724"/>
          </a:xfrm>
          <a:prstGeom prst="rect">
            <a:avLst/>
          </a:prstGeom>
        </p:spPr>
      </p:pic>
      <p:sp>
        <p:nvSpPr>
          <p:cNvPr id="2" name="Google Shape;762;p24">
            <a:extLst>
              <a:ext uri="{FF2B5EF4-FFF2-40B4-BE49-F238E27FC236}">
                <a16:creationId xmlns:a16="http://schemas.microsoft.com/office/drawing/2014/main" id="{B46CB5F9-9371-DA44-F1A0-0A7DA4F87D98}"/>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01</a:t>
            </a:r>
          </a:p>
        </p:txBody>
      </p:sp>
      <p:sp>
        <p:nvSpPr>
          <p:cNvPr id="5" name="Google Shape;775;p25">
            <a:extLst>
              <a:ext uri="{FF2B5EF4-FFF2-40B4-BE49-F238E27FC236}">
                <a16:creationId xmlns:a16="http://schemas.microsoft.com/office/drawing/2014/main" id="{D2BB66AB-6BCA-C3A4-14AA-998AB84916D3}"/>
              </a:ext>
            </a:extLst>
          </p:cNvPr>
          <p:cNvSpPr txBox="1">
            <a:spLocks/>
          </p:cNvSpPr>
          <p:nvPr/>
        </p:nvSpPr>
        <p:spPr>
          <a:xfrm>
            <a:off x="9853057" y="129548"/>
            <a:ext cx="52350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Abstract</a:t>
            </a:r>
          </a:p>
        </p:txBody>
      </p:sp>
      <p:cxnSp>
        <p:nvCxnSpPr>
          <p:cNvPr id="7" name="Connettore 1 6">
            <a:extLst>
              <a:ext uri="{FF2B5EF4-FFF2-40B4-BE49-F238E27FC236}">
                <a16:creationId xmlns:a16="http://schemas.microsoft.com/office/drawing/2014/main" id="{5662BF12-EAED-0CD5-30A6-3F06DD2EC62A}"/>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Google Shape;762;p24">
            <a:extLst>
              <a:ext uri="{FF2B5EF4-FFF2-40B4-BE49-F238E27FC236}">
                <a16:creationId xmlns:a16="http://schemas.microsoft.com/office/drawing/2014/main" id="{51A51CB6-0031-AA53-9926-BFB38C00A8F2}"/>
              </a:ext>
            </a:extLst>
          </p:cNvPr>
          <p:cNvSpPr txBox="1">
            <a:spLocks/>
          </p:cNvSpPr>
          <p:nvPr/>
        </p:nvSpPr>
        <p:spPr>
          <a:xfrm>
            <a:off x="9374475" y="-506696"/>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02</a:t>
            </a:r>
          </a:p>
        </p:txBody>
      </p:sp>
      <p:pic>
        <p:nvPicPr>
          <p:cNvPr id="13" name="Immagine 12" descr="Immagine che contiene testo, schermata, libro&#10;&#10;Descrizione generata automaticamente">
            <a:extLst>
              <a:ext uri="{FF2B5EF4-FFF2-40B4-BE49-F238E27FC236}">
                <a16:creationId xmlns:a16="http://schemas.microsoft.com/office/drawing/2014/main" id="{02967CAD-1000-8161-D48A-714B734FA2E4}"/>
              </a:ext>
            </a:extLst>
          </p:cNvPr>
          <p:cNvPicPr>
            <a:picLocks noChangeAspect="1"/>
          </p:cNvPicPr>
          <p:nvPr/>
        </p:nvPicPr>
        <p:blipFill rotWithShape="1">
          <a:blip r:embed="rId4"/>
          <a:srcRect r="733"/>
          <a:stretch/>
        </p:blipFill>
        <p:spPr>
          <a:xfrm>
            <a:off x="293574" y="3172213"/>
            <a:ext cx="11604851" cy="3023830"/>
          </a:xfrm>
          <a:prstGeom prst="rect">
            <a:avLst/>
          </a:prstGeom>
        </p:spPr>
      </p:pic>
      <p:cxnSp>
        <p:nvCxnSpPr>
          <p:cNvPr id="15" name="Connettore 2 14">
            <a:extLst>
              <a:ext uri="{FF2B5EF4-FFF2-40B4-BE49-F238E27FC236}">
                <a16:creationId xmlns:a16="http://schemas.microsoft.com/office/drawing/2014/main" id="{E2B0E6D7-E156-ED25-042C-D49900BFBD00}"/>
              </a:ext>
            </a:extLst>
          </p:cNvPr>
          <p:cNvCxnSpPr/>
          <p:nvPr/>
        </p:nvCxnSpPr>
        <p:spPr>
          <a:xfrm>
            <a:off x="5158854" y="4684128"/>
            <a:ext cx="1787856"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3" name="Title 2">
            <a:extLst>
              <a:ext uri="{FF2B5EF4-FFF2-40B4-BE49-F238E27FC236}">
                <a16:creationId xmlns:a16="http://schemas.microsoft.com/office/drawing/2014/main" id="{6B815500-955A-A68F-C4B6-03998F67BA0E}"/>
              </a:ext>
            </a:extLst>
          </p:cNvPr>
          <p:cNvSpPr>
            <a:spLocks noGrp="1"/>
          </p:cNvSpPr>
          <p:nvPr>
            <p:ph type="title"/>
          </p:nvPr>
        </p:nvSpPr>
        <p:spPr>
          <a:xfrm>
            <a:off x="-315917" y="329205"/>
            <a:ext cx="4237420" cy="1194795"/>
          </a:xfrm>
        </p:spPr>
        <p:txBody>
          <a:bodyPr/>
          <a:lstStyle/>
          <a:p>
            <a:r>
              <a:rPr lang="en-GB" dirty="0"/>
              <a:t>SID Sony</a:t>
            </a:r>
          </a:p>
        </p:txBody>
      </p:sp>
      <p:sp>
        <p:nvSpPr>
          <p:cNvPr id="7" name="TextBox 6">
            <a:extLst>
              <a:ext uri="{FF2B5EF4-FFF2-40B4-BE49-F238E27FC236}">
                <a16:creationId xmlns:a16="http://schemas.microsoft.com/office/drawing/2014/main" id="{D1B2FCA0-BDDA-2659-2299-CBF62D3F2793}"/>
              </a:ext>
            </a:extLst>
          </p:cNvPr>
          <p:cNvSpPr txBox="1"/>
          <p:nvPr/>
        </p:nvSpPr>
        <p:spPr>
          <a:xfrm>
            <a:off x="517460" y="1859280"/>
            <a:ext cx="7086483" cy="3416320"/>
          </a:xfrm>
          <a:prstGeom prst="rect">
            <a:avLst/>
          </a:prstGeom>
          <a:noFill/>
        </p:spPr>
        <p:txBody>
          <a:bodyPr wrap="square" lIns="91440" tIns="45720" rIns="91440" bIns="45720" anchor="t">
            <a:spAutoFit/>
          </a:bodyPr>
          <a:lstStyle/>
          <a:p>
            <a:r>
              <a:rPr lang="it-IT" sz="2000" dirty="0">
                <a:solidFill>
                  <a:schemeClr val="bg1">
                    <a:lumMod val="20000"/>
                    <a:lumOff val="80000"/>
                  </a:schemeClr>
                </a:solidFill>
                <a:latin typeface="DM Sans" pitchFamily="2" charset="0"/>
              </a:rPr>
              <a:t>Il dataset fornito è costituito da:</a:t>
            </a:r>
          </a:p>
          <a:p>
            <a:pPr marL="285750" indent="-285750">
              <a:lnSpc>
                <a:spcPct val="150000"/>
              </a:lnSpc>
              <a:buClr>
                <a:schemeClr val="bg1">
                  <a:lumMod val="60000"/>
                  <a:lumOff val="40000"/>
                </a:schemeClr>
              </a:buClr>
              <a:buFont typeface="Arial" panose="020B0604020202020204" pitchFamily="34" charset="0"/>
              <a:buChar char="•"/>
            </a:pPr>
            <a:r>
              <a:rPr lang="it-IT" sz="2000" dirty="0">
                <a:solidFill>
                  <a:schemeClr val="bg1">
                    <a:lumMod val="20000"/>
                    <a:lumOff val="80000"/>
                  </a:schemeClr>
                </a:solidFill>
                <a:latin typeface="DM Sans" pitchFamily="2" charset="0"/>
              </a:rPr>
              <a:t>5094 immagini in formato RAW </a:t>
            </a:r>
            <a:r>
              <a:rPr lang="it-IT" sz="2000" b="1" dirty="0">
                <a:solidFill>
                  <a:schemeClr val="bg1">
                    <a:lumMod val="20000"/>
                    <a:lumOff val="80000"/>
                  </a:schemeClr>
                </a:solidFill>
                <a:latin typeface="DM Sans" pitchFamily="2" charset="0"/>
              </a:rPr>
              <a:t>short-</a:t>
            </a:r>
            <a:r>
              <a:rPr lang="it-IT" sz="2000" b="1" dirty="0" err="1">
                <a:solidFill>
                  <a:schemeClr val="bg1">
                    <a:lumMod val="20000"/>
                    <a:lumOff val="80000"/>
                  </a:schemeClr>
                </a:solidFill>
                <a:latin typeface="DM Sans" pitchFamily="2" charset="0"/>
              </a:rPr>
              <a:t>exposed</a:t>
            </a:r>
            <a:r>
              <a:rPr lang="it-IT" sz="2000" dirty="0">
                <a:solidFill>
                  <a:schemeClr val="bg1">
                    <a:lumMod val="20000"/>
                    <a:lumOff val="80000"/>
                  </a:schemeClr>
                </a:solidFill>
                <a:latin typeface="DM Sans" pitchFamily="2" charset="0"/>
              </a:rPr>
              <a:t> + 424 immagini RAW </a:t>
            </a:r>
            <a:r>
              <a:rPr lang="it-IT" sz="2000" b="1" dirty="0">
                <a:solidFill>
                  <a:schemeClr val="bg1">
                    <a:lumMod val="20000"/>
                    <a:lumOff val="80000"/>
                  </a:schemeClr>
                </a:solidFill>
                <a:latin typeface="DM Sans" pitchFamily="2" charset="0"/>
              </a:rPr>
              <a:t>long-</a:t>
            </a:r>
            <a:r>
              <a:rPr lang="it-IT" sz="2000" b="1" dirty="0" err="1">
                <a:solidFill>
                  <a:schemeClr val="bg1">
                    <a:lumMod val="20000"/>
                    <a:lumOff val="80000"/>
                  </a:schemeClr>
                </a:solidFill>
                <a:latin typeface="DM Sans" pitchFamily="2" charset="0"/>
              </a:rPr>
              <a:t>exposed</a:t>
            </a:r>
            <a:r>
              <a:rPr lang="it-IT" sz="2000" dirty="0">
                <a:solidFill>
                  <a:schemeClr val="bg1">
                    <a:lumMod val="20000"/>
                    <a:lumOff val="80000"/>
                  </a:schemeClr>
                </a:solidFill>
                <a:latin typeface="DM Sans" pitchFamily="2" charset="0"/>
              </a:rPr>
              <a:t> associate. </a:t>
            </a:r>
          </a:p>
          <a:p>
            <a:pPr marL="285750" indent="-285750">
              <a:lnSpc>
                <a:spcPct val="150000"/>
              </a:lnSpc>
              <a:buClr>
                <a:schemeClr val="bg1">
                  <a:lumMod val="60000"/>
                  <a:lumOff val="40000"/>
                </a:schemeClr>
              </a:buClr>
              <a:buFont typeface="Arial" panose="020B0604020202020204" pitchFamily="34" charset="0"/>
              <a:buChar char="•"/>
            </a:pPr>
            <a:r>
              <a:rPr lang="it-IT" sz="2000" dirty="0">
                <a:solidFill>
                  <a:schemeClr val="bg1">
                    <a:lumMod val="20000"/>
                    <a:lumOff val="80000"/>
                  </a:schemeClr>
                </a:solidFill>
                <a:latin typeface="DM Sans"/>
              </a:rPr>
              <a:t>Più immagini short sono associate alla stessa immagine long (sono 424 le immagini RAW long</a:t>
            </a:r>
            <a:r>
              <a:rPr lang="it-IT" sz="2000" i="1" dirty="0">
                <a:solidFill>
                  <a:schemeClr val="bg1">
                    <a:lumMod val="20000"/>
                    <a:lumOff val="80000"/>
                  </a:schemeClr>
                </a:solidFill>
                <a:latin typeface="DM Sans"/>
              </a:rPr>
              <a:t> </a:t>
            </a:r>
            <a:r>
              <a:rPr lang="it-IT" sz="2000" dirty="0">
                <a:solidFill>
                  <a:schemeClr val="bg1">
                    <a:lumMod val="20000"/>
                    <a:lumOff val="80000"/>
                  </a:schemeClr>
                </a:solidFill>
                <a:latin typeface="DM Sans"/>
              </a:rPr>
              <a:t>distinte).</a:t>
            </a:r>
          </a:p>
          <a:p>
            <a:pPr marL="285750" indent="-285750">
              <a:lnSpc>
                <a:spcPct val="150000"/>
              </a:lnSpc>
              <a:buClr>
                <a:schemeClr val="bg1">
                  <a:lumMod val="60000"/>
                  <a:lumOff val="40000"/>
                </a:schemeClr>
              </a:buClr>
              <a:buFont typeface="Arial" panose="020B0604020202020204" pitchFamily="34" charset="0"/>
              <a:buChar char="•"/>
            </a:pPr>
            <a:r>
              <a:rPr lang="it-IT" sz="2000" dirty="0">
                <a:solidFill>
                  <a:schemeClr val="bg1">
                    <a:lumMod val="20000"/>
                    <a:lumOff val="80000"/>
                  </a:schemeClr>
                </a:solidFill>
                <a:latin typeface="DM Sans" pitchFamily="2" charset="0"/>
              </a:rPr>
              <a:t>Le immagini sono state scattate con una </a:t>
            </a:r>
            <a:r>
              <a:rPr lang="it-IT" sz="2000" i="1" dirty="0">
                <a:solidFill>
                  <a:schemeClr val="bg1">
                    <a:lumMod val="20000"/>
                    <a:lumOff val="80000"/>
                  </a:schemeClr>
                </a:solidFill>
                <a:latin typeface="DM Sans" pitchFamily="2" charset="0"/>
              </a:rPr>
              <a:t>Sony A7s II </a:t>
            </a:r>
            <a:r>
              <a:rPr lang="it-IT" sz="2000" dirty="0">
                <a:solidFill>
                  <a:schemeClr val="bg1">
                    <a:lumMod val="20000"/>
                    <a:lumOff val="80000"/>
                  </a:schemeClr>
                </a:solidFill>
                <a:latin typeface="DM Sans" pitchFamily="2" charset="0"/>
              </a:rPr>
              <a:t>ad una risoluzione di 4240x2832.</a:t>
            </a:r>
          </a:p>
          <a:p>
            <a:endParaRPr lang="it-IT" sz="1600" dirty="0">
              <a:solidFill>
                <a:schemeClr val="bg1">
                  <a:lumMod val="20000"/>
                  <a:lumOff val="80000"/>
                </a:schemeClr>
              </a:solidFill>
            </a:endParaRPr>
          </a:p>
        </p:txBody>
      </p:sp>
      <p:graphicFrame>
        <p:nvGraphicFramePr>
          <p:cNvPr id="8" name="Chart 7">
            <a:extLst>
              <a:ext uri="{FF2B5EF4-FFF2-40B4-BE49-F238E27FC236}">
                <a16:creationId xmlns:a16="http://schemas.microsoft.com/office/drawing/2014/main" id="{BA6C275E-CA78-2D79-BF8F-6BCE8C06DD0D}"/>
              </a:ext>
            </a:extLst>
          </p:cNvPr>
          <p:cNvGraphicFramePr/>
          <p:nvPr>
            <p:extLst>
              <p:ext uri="{D42A27DB-BD31-4B8C-83A1-F6EECF244321}">
                <p14:modId xmlns:p14="http://schemas.microsoft.com/office/powerpoint/2010/main" val="3127026492"/>
              </p:ext>
            </p:extLst>
          </p:nvPr>
        </p:nvGraphicFramePr>
        <p:xfrm>
          <a:off x="7751220" y="1985916"/>
          <a:ext cx="3981060" cy="3956179"/>
        </p:xfrm>
        <a:graphic>
          <a:graphicData uri="http://schemas.openxmlformats.org/drawingml/2006/chart">
            <c:chart xmlns:c="http://schemas.openxmlformats.org/drawingml/2006/chart" xmlns:r="http://schemas.openxmlformats.org/officeDocument/2006/relationships" r:id="rId3"/>
          </a:graphicData>
        </a:graphic>
      </p:graphicFrame>
      <p:sp>
        <p:nvSpPr>
          <p:cNvPr id="2" name="Google Shape;762;p24">
            <a:extLst>
              <a:ext uri="{FF2B5EF4-FFF2-40B4-BE49-F238E27FC236}">
                <a16:creationId xmlns:a16="http://schemas.microsoft.com/office/drawing/2014/main" id="{A7C56B11-2789-051D-CD9C-53773BAC0DDB}"/>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02</a:t>
            </a:r>
          </a:p>
        </p:txBody>
      </p:sp>
      <p:sp>
        <p:nvSpPr>
          <p:cNvPr id="4" name="Google Shape;775;p25">
            <a:extLst>
              <a:ext uri="{FF2B5EF4-FFF2-40B4-BE49-F238E27FC236}">
                <a16:creationId xmlns:a16="http://schemas.microsoft.com/office/drawing/2014/main" id="{34740CCE-C987-5519-DCBE-6FAD469B9132}"/>
              </a:ext>
            </a:extLst>
          </p:cNvPr>
          <p:cNvSpPr txBox="1">
            <a:spLocks/>
          </p:cNvSpPr>
          <p:nvPr/>
        </p:nvSpPr>
        <p:spPr>
          <a:xfrm>
            <a:off x="9937724" y="129548"/>
            <a:ext cx="52350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Dataset</a:t>
            </a:r>
          </a:p>
        </p:txBody>
      </p:sp>
      <p:sp>
        <p:nvSpPr>
          <p:cNvPr id="5" name="Google Shape;782;p26">
            <a:extLst>
              <a:ext uri="{FF2B5EF4-FFF2-40B4-BE49-F238E27FC236}">
                <a16:creationId xmlns:a16="http://schemas.microsoft.com/office/drawing/2014/main" id="{BA2E74DD-48CA-A61E-491F-508722F21D90}"/>
              </a:ext>
            </a:extLst>
          </p:cNvPr>
          <p:cNvSpPr txBox="1">
            <a:spLocks/>
          </p:cNvSpPr>
          <p:nvPr/>
        </p:nvSpPr>
        <p:spPr>
          <a:xfrm>
            <a:off x="414951" y="-1220104"/>
            <a:ext cx="72915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000"/>
              <a:buFont typeface="DM Sans"/>
              <a:buNone/>
              <a:defRPr sz="5000" b="1" i="0" u="none" strike="noStrike" cap="none">
                <a:solidFill>
                  <a:schemeClr val="lt1"/>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5000"/>
              <a:buFont typeface="DM Sans"/>
              <a:buNone/>
              <a:defRPr sz="50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5000"/>
              <a:buFont typeface="DM Sans"/>
              <a:buNone/>
              <a:defRPr sz="50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5000"/>
              <a:buFont typeface="DM Sans"/>
              <a:buNone/>
              <a:defRPr sz="50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5000"/>
              <a:buFont typeface="DM Sans"/>
              <a:buNone/>
              <a:defRPr sz="50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5000"/>
              <a:buFont typeface="DM Sans"/>
              <a:buNone/>
              <a:defRPr sz="50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5000"/>
              <a:buFont typeface="DM Sans"/>
              <a:buNone/>
              <a:defRPr sz="50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5000"/>
              <a:buFont typeface="DM Sans"/>
              <a:buNone/>
              <a:defRPr sz="50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5000"/>
              <a:buFont typeface="DM Sans"/>
              <a:buNone/>
              <a:defRPr sz="5000" b="1" i="0" u="none" strike="noStrike" cap="none">
                <a:solidFill>
                  <a:schemeClr val="lt1"/>
                </a:solidFill>
                <a:latin typeface="DM Sans"/>
                <a:ea typeface="DM Sans"/>
                <a:cs typeface="DM Sans"/>
                <a:sym typeface="DM Sans"/>
              </a:defRPr>
            </a:lvl9pPr>
          </a:lstStyle>
          <a:p>
            <a:pPr algn="l"/>
            <a:r>
              <a:rPr lang="en-GB" dirty="0" err="1"/>
              <a:t>Obiettivo</a:t>
            </a:r>
            <a:endParaRPr lang="en-GB" dirty="0"/>
          </a:p>
        </p:txBody>
      </p:sp>
      <p:cxnSp>
        <p:nvCxnSpPr>
          <p:cNvPr id="6" name="Connettore 1 5">
            <a:extLst>
              <a:ext uri="{FF2B5EF4-FFF2-40B4-BE49-F238E27FC236}">
                <a16:creationId xmlns:a16="http://schemas.microsoft.com/office/drawing/2014/main" id="{42039170-7622-AC50-C0D2-0363F5DA1D7F}"/>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Google Shape;762;p24">
            <a:extLst>
              <a:ext uri="{FF2B5EF4-FFF2-40B4-BE49-F238E27FC236}">
                <a16:creationId xmlns:a16="http://schemas.microsoft.com/office/drawing/2014/main" id="{B043F764-4808-5415-32D2-B6E49FC958E6}"/>
              </a:ext>
            </a:extLst>
          </p:cNvPr>
          <p:cNvSpPr txBox="1">
            <a:spLocks/>
          </p:cNvSpPr>
          <p:nvPr/>
        </p:nvSpPr>
        <p:spPr>
          <a:xfrm>
            <a:off x="12714723"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6" name="Picture 5">
            <a:extLst>
              <a:ext uri="{FF2B5EF4-FFF2-40B4-BE49-F238E27FC236}">
                <a16:creationId xmlns:a16="http://schemas.microsoft.com/office/drawing/2014/main" id="{DFD30792-963D-9552-8C22-5A3898291A6C}"/>
              </a:ext>
            </a:extLst>
          </p:cNvPr>
          <p:cNvPicPr>
            <a:picLocks noChangeAspect="1"/>
          </p:cNvPicPr>
          <p:nvPr/>
        </p:nvPicPr>
        <p:blipFill rotWithShape="1">
          <a:blip r:embed="rId3"/>
          <a:srcRect t="2101"/>
          <a:stretch/>
        </p:blipFill>
        <p:spPr>
          <a:xfrm>
            <a:off x="1728023" y="1639782"/>
            <a:ext cx="3503965" cy="2403598"/>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pic>
        <p:nvPicPr>
          <p:cNvPr id="7" name="Picture 6" descr="A store front at night&#10;&#10;Description automatically generated">
            <a:extLst>
              <a:ext uri="{FF2B5EF4-FFF2-40B4-BE49-F238E27FC236}">
                <a16:creationId xmlns:a16="http://schemas.microsoft.com/office/drawing/2014/main" id="{37B241E2-6409-8055-8AF3-00A54C57E6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634" y="4246862"/>
            <a:ext cx="3822731" cy="2535370"/>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pic>
        <p:nvPicPr>
          <p:cNvPr id="8" name="Picture 7" descr="A building with a sign on it&#10;&#10;Description automatically generated">
            <a:extLst>
              <a:ext uri="{FF2B5EF4-FFF2-40B4-BE49-F238E27FC236}">
                <a16:creationId xmlns:a16="http://schemas.microsoft.com/office/drawing/2014/main" id="{FEB29236-7979-96FD-5CA2-00AD40A56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55888"/>
            <a:ext cx="3822731" cy="2544725"/>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pic>
        <p:nvPicPr>
          <p:cNvPr id="9" name="Picture 8" descr="A building with a sign on it&#10;&#10;Description automatically generated">
            <a:extLst>
              <a:ext uri="{FF2B5EF4-FFF2-40B4-BE49-F238E27FC236}">
                <a16:creationId xmlns:a16="http://schemas.microsoft.com/office/drawing/2014/main" id="{67999708-1B8B-89BF-BD9C-5D030378F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7767" y="4231251"/>
            <a:ext cx="3844233" cy="2566591"/>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pic>
        <p:nvPicPr>
          <p:cNvPr id="10" name="Picture 9">
            <a:extLst>
              <a:ext uri="{FF2B5EF4-FFF2-40B4-BE49-F238E27FC236}">
                <a16:creationId xmlns:a16="http://schemas.microsoft.com/office/drawing/2014/main" id="{2B0920D7-92FC-36B2-10EF-76664711B72E}"/>
              </a:ext>
            </a:extLst>
          </p:cNvPr>
          <p:cNvPicPr>
            <a:picLocks noChangeAspect="1"/>
          </p:cNvPicPr>
          <p:nvPr/>
        </p:nvPicPr>
        <p:blipFill rotWithShape="1">
          <a:blip r:embed="rId7"/>
          <a:srcRect b="2101"/>
          <a:stretch/>
        </p:blipFill>
        <p:spPr>
          <a:xfrm>
            <a:off x="6960011" y="1635269"/>
            <a:ext cx="3503965" cy="2403599"/>
          </a:xfrm>
          <a:prstGeom prst="roundRect">
            <a:avLst>
              <a:gd name="adj" fmla="val 8594"/>
            </a:avLst>
          </a:prstGeom>
          <a:solidFill>
            <a:srgbClr val="FFFFFF">
              <a:shade val="85000"/>
            </a:srgbClr>
          </a:solidFill>
          <a:ln>
            <a:noFill/>
          </a:ln>
          <a:effectLst>
            <a:reflection blurRad="12700" stA="38000" endPos="8000" dist="5000" dir="5400000" sy="-100000" algn="bl" rotWithShape="0"/>
          </a:effectLst>
        </p:spPr>
      </p:pic>
      <p:sp>
        <p:nvSpPr>
          <p:cNvPr id="2" name="Google Shape;762;p24">
            <a:extLst>
              <a:ext uri="{FF2B5EF4-FFF2-40B4-BE49-F238E27FC236}">
                <a16:creationId xmlns:a16="http://schemas.microsoft.com/office/drawing/2014/main" id="{25F4D7EF-0131-BE48-9291-80D5855BA111}"/>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02</a:t>
            </a:r>
          </a:p>
        </p:txBody>
      </p:sp>
      <p:sp>
        <p:nvSpPr>
          <p:cNvPr id="3" name="Google Shape;775;p25">
            <a:extLst>
              <a:ext uri="{FF2B5EF4-FFF2-40B4-BE49-F238E27FC236}">
                <a16:creationId xmlns:a16="http://schemas.microsoft.com/office/drawing/2014/main" id="{AC86A9F6-8F52-BD83-BCD6-CE23CF6EB164}"/>
              </a:ext>
            </a:extLst>
          </p:cNvPr>
          <p:cNvSpPr txBox="1">
            <a:spLocks/>
          </p:cNvSpPr>
          <p:nvPr/>
        </p:nvSpPr>
        <p:spPr>
          <a:xfrm>
            <a:off x="9937724" y="129548"/>
            <a:ext cx="52350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Dataset</a:t>
            </a:r>
          </a:p>
        </p:txBody>
      </p:sp>
      <p:sp>
        <p:nvSpPr>
          <p:cNvPr id="16" name="Title 2">
            <a:extLst>
              <a:ext uri="{FF2B5EF4-FFF2-40B4-BE49-F238E27FC236}">
                <a16:creationId xmlns:a16="http://schemas.microsoft.com/office/drawing/2014/main" id="{5ED5144B-3410-4F3C-BC8A-E2CC6DA1EB77}"/>
              </a:ext>
            </a:extLst>
          </p:cNvPr>
          <p:cNvSpPr>
            <a:spLocks noGrp="1"/>
          </p:cNvSpPr>
          <p:nvPr>
            <p:ph type="title"/>
          </p:nvPr>
        </p:nvSpPr>
        <p:spPr>
          <a:xfrm>
            <a:off x="-239113" y="-1597148"/>
            <a:ext cx="4237420" cy="1194795"/>
          </a:xfrm>
        </p:spPr>
        <p:txBody>
          <a:bodyPr/>
          <a:lstStyle/>
          <a:p>
            <a:r>
              <a:rPr lang="en-GB" dirty="0"/>
              <a:t>SID Sony</a:t>
            </a:r>
          </a:p>
        </p:txBody>
      </p:sp>
      <p:sp>
        <p:nvSpPr>
          <p:cNvPr id="17" name="Title 2">
            <a:extLst>
              <a:ext uri="{FF2B5EF4-FFF2-40B4-BE49-F238E27FC236}">
                <a16:creationId xmlns:a16="http://schemas.microsoft.com/office/drawing/2014/main" id="{C5DC55E8-DEB0-F144-5249-A0CA9D25E5DA}"/>
              </a:ext>
            </a:extLst>
          </p:cNvPr>
          <p:cNvSpPr txBox="1">
            <a:spLocks/>
          </p:cNvSpPr>
          <p:nvPr/>
        </p:nvSpPr>
        <p:spPr>
          <a:xfrm>
            <a:off x="175576" y="232479"/>
            <a:ext cx="5833657" cy="11947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chemeClr val="dk1"/>
              </a:buClr>
              <a:buSzPts val="7000"/>
              <a:buFont typeface="Aldrich"/>
              <a:buNone/>
              <a:defRPr sz="7000" b="1" i="0" u="none" strike="noStrike" cap="none">
                <a:solidFill>
                  <a:schemeClr val="lt1"/>
                </a:solidFill>
                <a:latin typeface="DM Sans"/>
                <a:ea typeface="DM Sans"/>
                <a:cs typeface="DM Sans"/>
                <a:sym typeface="DM Sans"/>
              </a:defRPr>
            </a:lvl1pPr>
            <a:lvl2pPr marR="0" lvl="1"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2pPr>
            <a:lvl3pPr marR="0" lvl="2"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3pPr>
            <a:lvl4pPr marR="0" lvl="3"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4pPr>
            <a:lvl5pPr marR="0" lvl="4"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5pPr>
            <a:lvl6pPr marR="0" lvl="5"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6pPr>
            <a:lvl7pPr marR="0" lvl="6"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7pPr>
            <a:lvl8pPr marR="0" lvl="7"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8pPr>
            <a:lvl9pPr marR="0" lvl="8" algn="r"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9pPr>
          </a:lstStyle>
          <a:p>
            <a:pPr algn="ctr"/>
            <a:r>
              <a:rPr lang="en-GB" sz="5400" dirty="0" err="1"/>
              <a:t>Tipologia</a:t>
            </a:r>
            <a:r>
              <a:rPr lang="en-GB" sz="5400" dirty="0"/>
              <a:t> </a:t>
            </a:r>
            <a:r>
              <a:rPr lang="en-GB" sz="5400" dirty="0" err="1"/>
              <a:t>scatti</a:t>
            </a:r>
            <a:endParaRPr lang="en-GB" sz="5400" dirty="0"/>
          </a:p>
        </p:txBody>
      </p:sp>
      <p:cxnSp>
        <p:nvCxnSpPr>
          <p:cNvPr id="18" name="Connettore 1 17">
            <a:extLst>
              <a:ext uri="{FF2B5EF4-FFF2-40B4-BE49-F238E27FC236}">
                <a16:creationId xmlns:a16="http://schemas.microsoft.com/office/drawing/2014/main" id="{ED1AD306-9E35-C73A-37FF-A0149F704853}"/>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Google Shape;762;p24">
            <a:extLst>
              <a:ext uri="{FF2B5EF4-FFF2-40B4-BE49-F238E27FC236}">
                <a16:creationId xmlns:a16="http://schemas.microsoft.com/office/drawing/2014/main" id="{12514FB8-6D08-D890-1257-FBF76F4AC8ED}"/>
              </a:ext>
            </a:extLst>
          </p:cNvPr>
          <p:cNvSpPr txBox="1">
            <a:spLocks/>
          </p:cNvSpPr>
          <p:nvPr/>
        </p:nvSpPr>
        <p:spPr>
          <a:xfrm>
            <a:off x="9374475" y="-61962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32"/>
          <p:cNvSpPr txBox="1">
            <a:spLocks noGrp="1"/>
          </p:cNvSpPr>
          <p:nvPr>
            <p:ph type="title"/>
          </p:nvPr>
        </p:nvSpPr>
        <p:spPr>
          <a:xfrm>
            <a:off x="336427" y="749176"/>
            <a:ext cx="7129435" cy="136483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6000" dirty="0"/>
              <a:t>Pipeline </a:t>
            </a:r>
            <a:r>
              <a:rPr lang="en-GB" sz="6000" dirty="0" err="1"/>
              <a:t>originale</a:t>
            </a:r>
            <a:endParaRPr sz="6800" dirty="0"/>
          </a:p>
          <a:p>
            <a:pPr marL="0" lvl="0" indent="0" algn="l" rtl="0">
              <a:spcBef>
                <a:spcPts val="0"/>
              </a:spcBef>
              <a:spcAft>
                <a:spcPts val="0"/>
              </a:spcAft>
              <a:buNone/>
            </a:pPr>
            <a:endParaRPr sz="6800" dirty="0"/>
          </a:p>
          <a:p>
            <a:pPr marL="0" lvl="0" indent="0" algn="l" rtl="0">
              <a:spcBef>
                <a:spcPts val="0"/>
              </a:spcBef>
              <a:spcAft>
                <a:spcPts val="0"/>
              </a:spcAft>
              <a:buNone/>
            </a:pPr>
            <a:endParaRPr sz="6800" dirty="0"/>
          </a:p>
        </p:txBody>
      </p:sp>
      <p:sp>
        <p:nvSpPr>
          <p:cNvPr id="7" name="Google Shape;762;p24">
            <a:extLst>
              <a:ext uri="{FF2B5EF4-FFF2-40B4-BE49-F238E27FC236}">
                <a16:creationId xmlns:a16="http://schemas.microsoft.com/office/drawing/2014/main" id="{7B688E87-A322-D227-4FB7-4F3A5F317E08}"/>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03</a:t>
            </a:r>
          </a:p>
        </p:txBody>
      </p:sp>
      <p:sp>
        <p:nvSpPr>
          <p:cNvPr id="8" name="Google Shape;775;p25">
            <a:extLst>
              <a:ext uri="{FF2B5EF4-FFF2-40B4-BE49-F238E27FC236}">
                <a16:creationId xmlns:a16="http://schemas.microsoft.com/office/drawing/2014/main" id="{2654E634-45C8-59A3-D5FF-68A59C58E208}"/>
              </a:ext>
            </a:extLst>
          </p:cNvPr>
          <p:cNvSpPr txBox="1">
            <a:spLocks/>
          </p:cNvSpPr>
          <p:nvPr/>
        </p:nvSpPr>
        <p:spPr>
          <a:xfrm>
            <a:off x="9937724" y="129548"/>
            <a:ext cx="145251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Pipeline</a:t>
            </a:r>
          </a:p>
        </p:txBody>
      </p:sp>
      <p:cxnSp>
        <p:nvCxnSpPr>
          <p:cNvPr id="9" name="Connettore 1 8">
            <a:extLst>
              <a:ext uri="{FF2B5EF4-FFF2-40B4-BE49-F238E27FC236}">
                <a16:creationId xmlns:a16="http://schemas.microsoft.com/office/drawing/2014/main" id="{3B3FA82D-EF11-2B2F-F677-FEA61E16EA87}"/>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Google Shape;762;p24">
            <a:extLst>
              <a:ext uri="{FF2B5EF4-FFF2-40B4-BE49-F238E27FC236}">
                <a16:creationId xmlns:a16="http://schemas.microsoft.com/office/drawing/2014/main" id="{01669EE3-C169-8DEF-EAB5-605FB5EFBA07}"/>
              </a:ext>
            </a:extLst>
          </p:cNvPr>
          <p:cNvSpPr txBox="1">
            <a:spLocks/>
          </p:cNvSpPr>
          <p:nvPr/>
        </p:nvSpPr>
        <p:spPr>
          <a:xfrm>
            <a:off x="12418822"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02</a:t>
            </a:r>
          </a:p>
        </p:txBody>
      </p:sp>
      <p:grpSp>
        <p:nvGrpSpPr>
          <p:cNvPr id="19" name="Gruppo 18">
            <a:extLst>
              <a:ext uri="{FF2B5EF4-FFF2-40B4-BE49-F238E27FC236}">
                <a16:creationId xmlns:a16="http://schemas.microsoft.com/office/drawing/2014/main" id="{CE2B03FD-3503-18FC-69DC-9254B88510BA}"/>
              </a:ext>
            </a:extLst>
          </p:cNvPr>
          <p:cNvGrpSpPr/>
          <p:nvPr/>
        </p:nvGrpSpPr>
        <p:grpSpPr>
          <a:xfrm>
            <a:off x="1631775" y="6858000"/>
            <a:ext cx="8477250" cy="2075643"/>
            <a:chOff x="128508" y="2139164"/>
            <a:chExt cx="12063492" cy="3200000"/>
          </a:xfrm>
        </p:grpSpPr>
        <p:pic>
          <p:nvPicPr>
            <p:cNvPr id="11" name="Picture 10" descr="A diagram of a block&#10;&#10;Description automatically generated">
              <a:extLst>
                <a:ext uri="{FF2B5EF4-FFF2-40B4-BE49-F238E27FC236}">
                  <a16:creationId xmlns:a16="http://schemas.microsoft.com/office/drawing/2014/main" id="{6CD98FA6-2956-80E7-FB83-196ED5D99F5C}"/>
                </a:ext>
              </a:extLst>
            </p:cNvPr>
            <p:cNvPicPr>
              <a:picLocks noChangeAspect="1"/>
            </p:cNvPicPr>
            <p:nvPr/>
          </p:nvPicPr>
          <p:blipFill>
            <a:blip r:embed="rId3"/>
            <a:stretch>
              <a:fillRect/>
            </a:stretch>
          </p:blipFill>
          <p:spPr>
            <a:xfrm>
              <a:off x="128508" y="2139164"/>
              <a:ext cx="12063492" cy="32000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A706CF-1B47-E71E-B611-D78AE13EFCA6}"/>
                    </a:ext>
                  </a:extLst>
                </p:cNvPr>
                <p:cNvSpPr txBox="1"/>
                <p:nvPr/>
              </p:nvSpPr>
              <p:spPr>
                <a:xfrm>
                  <a:off x="233680" y="2650883"/>
                  <a:ext cx="200152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bg1">
                                <a:lumMod val="75000"/>
                              </a:schemeClr>
                            </a:solidFill>
                            <a:latin typeface="Cambria Math" panose="02040503050406030204" pitchFamily="18" charset="0"/>
                          </a:rPr>
                          <m:t>𝐻</m:t>
                        </m:r>
                        <m:r>
                          <a:rPr lang="en-GB" sz="1600" i="1" dirty="0" smtClean="0">
                            <a:solidFill>
                              <a:schemeClr val="bg1">
                                <a:lumMod val="75000"/>
                              </a:schemeClr>
                            </a:solidFill>
                            <a:latin typeface="Cambria Math" panose="02040503050406030204" pitchFamily="18" charset="0"/>
                            <a:ea typeface="Cambria Math" panose="02040503050406030204" pitchFamily="18" charset="0"/>
                          </a:rPr>
                          <m:t>×</m:t>
                        </m:r>
                        <m:r>
                          <m:rPr>
                            <m:nor/>
                          </m:rPr>
                          <a:rPr lang="en-GB" sz="1600" b="0" i="0" smtClean="0">
                            <a:solidFill>
                              <a:schemeClr val="bg1">
                                <a:lumMod val="75000"/>
                              </a:schemeClr>
                            </a:solidFill>
                          </a:rPr>
                          <m:t> </m:t>
                        </m:r>
                        <m:r>
                          <a:rPr lang="en-GB" sz="1600" b="0" i="1" smtClean="0">
                            <a:solidFill>
                              <a:schemeClr val="bg1">
                                <a:lumMod val="75000"/>
                              </a:schemeClr>
                            </a:solidFill>
                            <a:latin typeface="Cambria Math" panose="02040503050406030204" pitchFamily="18" charset="0"/>
                          </a:rPr>
                          <m:t>𝑊</m:t>
                        </m:r>
                        <m:r>
                          <a:rPr lang="en-GB" sz="1600" i="1" smtClean="0">
                            <a:solidFill>
                              <a:schemeClr val="bg1">
                                <a:lumMod val="75000"/>
                              </a:schemeClr>
                            </a:solidFill>
                            <a:latin typeface="Cambria Math" panose="02040503050406030204" pitchFamily="18" charset="0"/>
                            <a:ea typeface="Cambria Math" panose="02040503050406030204" pitchFamily="18" charset="0"/>
                          </a:rPr>
                          <m:t>×</m:t>
                        </m:r>
                        <m:r>
                          <m:rPr>
                            <m:nor/>
                          </m:rPr>
                          <a:rPr lang="en-GB" sz="1600" b="0" i="0" smtClean="0">
                            <a:solidFill>
                              <a:schemeClr val="bg1">
                                <a:lumMod val="75000"/>
                              </a:schemeClr>
                            </a:solidFill>
                          </a:rPr>
                          <m:t> </m:t>
                        </m:r>
                        <m:r>
                          <a:rPr lang="en-GB" sz="1600" b="0" i="1" smtClean="0">
                            <a:solidFill>
                              <a:schemeClr val="bg1">
                                <a:lumMod val="75000"/>
                              </a:schemeClr>
                            </a:solidFill>
                            <a:latin typeface="Cambria Math" panose="02040503050406030204" pitchFamily="18" charset="0"/>
                          </a:rPr>
                          <m:t>1</m:t>
                        </m:r>
                      </m:oMath>
                    </m:oMathPara>
                  </a14:m>
                  <a:endParaRPr lang="en-GB" dirty="0">
                    <a:solidFill>
                      <a:schemeClr val="bg1">
                        <a:lumMod val="75000"/>
                      </a:schemeClr>
                    </a:solidFill>
                  </a:endParaRPr>
                </a:p>
              </p:txBody>
            </p:sp>
          </mc:Choice>
          <mc:Fallback xmlns="">
            <p:sp>
              <p:nvSpPr>
                <p:cNvPr id="13" name="TextBox 12">
                  <a:extLst>
                    <a:ext uri="{FF2B5EF4-FFF2-40B4-BE49-F238E27FC236}">
                      <a16:creationId xmlns:a16="http://schemas.microsoft.com/office/drawing/2014/main" id="{AAA706CF-1B47-E71E-B611-D78AE13EFCA6}"/>
                    </a:ext>
                  </a:extLst>
                </p:cNvPr>
                <p:cNvSpPr txBox="1">
                  <a:spLocks noRot="1" noChangeAspect="1" noMove="1" noResize="1" noEditPoints="1" noAdjustHandles="1" noChangeArrowheads="1" noChangeShapeType="1" noTextEdit="1"/>
                </p:cNvSpPr>
                <p:nvPr/>
              </p:nvSpPr>
              <p:spPr>
                <a:xfrm>
                  <a:off x="233680" y="2650883"/>
                  <a:ext cx="2001520" cy="338554"/>
                </a:xfrm>
                <a:prstGeom prst="rect">
                  <a:avLst/>
                </a:prstGeom>
                <a:blipFill>
                  <a:blip r:embed="rId4"/>
                  <a:stretch>
                    <a:fillRect b="-4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2352C30-EA17-C2C3-3C49-EA8FD2B60889}"/>
                    </a:ext>
                  </a:extLst>
                </p:cNvPr>
                <p:cNvSpPr txBox="1"/>
                <p:nvPr/>
              </p:nvSpPr>
              <p:spPr>
                <a:xfrm>
                  <a:off x="2042160" y="4821972"/>
                  <a:ext cx="2001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800" b="0" i="1" smtClean="0">
                            <a:solidFill>
                              <a:schemeClr val="bg1">
                                <a:lumMod val="75000"/>
                              </a:schemeClr>
                            </a:solidFill>
                            <a:latin typeface="Cambria Math" panose="02040503050406030204" pitchFamily="18" charset="0"/>
                          </a:rPr>
                          <m:t>𝐵𝑙𝑎𝑐𝑘</m:t>
                        </m:r>
                        <m:r>
                          <a:rPr lang="en-GB" sz="1800" b="0" i="1" smtClean="0">
                            <a:solidFill>
                              <a:schemeClr val="bg1">
                                <a:lumMod val="75000"/>
                              </a:schemeClr>
                            </a:solidFill>
                            <a:latin typeface="Cambria Math" panose="02040503050406030204" pitchFamily="18" charset="0"/>
                          </a:rPr>
                          <m:t> </m:t>
                        </m:r>
                        <m:r>
                          <a:rPr lang="en-GB" sz="1800" b="0" i="1" smtClean="0">
                            <a:solidFill>
                              <a:schemeClr val="bg1">
                                <a:lumMod val="75000"/>
                              </a:schemeClr>
                            </a:solidFill>
                            <a:latin typeface="Cambria Math" panose="02040503050406030204" pitchFamily="18" charset="0"/>
                          </a:rPr>
                          <m:t>𝐿𝑒𝑣𝑒𝑙</m:t>
                        </m:r>
                      </m:oMath>
                    </m:oMathPara>
                  </a14:m>
                  <a:endParaRPr lang="en-GB" dirty="0">
                    <a:solidFill>
                      <a:schemeClr val="bg1">
                        <a:lumMod val="75000"/>
                      </a:schemeClr>
                    </a:solidFill>
                  </a:endParaRPr>
                </a:p>
              </p:txBody>
            </p:sp>
          </mc:Choice>
          <mc:Fallback xmlns="">
            <p:sp>
              <p:nvSpPr>
                <p:cNvPr id="14" name="TextBox 13">
                  <a:extLst>
                    <a:ext uri="{FF2B5EF4-FFF2-40B4-BE49-F238E27FC236}">
                      <a16:creationId xmlns:a16="http://schemas.microsoft.com/office/drawing/2014/main" id="{B2352C30-EA17-C2C3-3C49-EA8FD2B60889}"/>
                    </a:ext>
                  </a:extLst>
                </p:cNvPr>
                <p:cNvSpPr txBox="1">
                  <a:spLocks noRot="1" noChangeAspect="1" noMove="1" noResize="1" noEditPoints="1" noAdjustHandles="1" noChangeArrowheads="1" noChangeShapeType="1" noTextEdit="1"/>
                </p:cNvSpPr>
                <p:nvPr/>
              </p:nvSpPr>
              <p:spPr>
                <a:xfrm>
                  <a:off x="2042160" y="4821972"/>
                  <a:ext cx="2001520" cy="369332"/>
                </a:xfrm>
                <a:prstGeom prst="rect">
                  <a:avLst/>
                </a:prstGeom>
                <a:blipFill>
                  <a:blip r:embed="rId5"/>
                  <a:stretch>
                    <a:fillRect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4DF8C0A-8AFF-BC2F-5CED-A1D12A345B8F}"/>
                    </a:ext>
                  </a:extLst>
                </p:cNvPr>
                <p:cNvSpPr txBox="1"/>
                <p:nvPr/>
              </p:nvSpPr>
              <p:spPr>
                <a:xfrm>
                  <a:off x="233680" y="4969832"/>
                  <a:ext cx="2001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800" b="0" i="1" smtClean="0">
                            <a:solidFill>
                              <a:schemeClr val="bg1">
                                <a:lumMod val="75000"/>
                              </a:schemeClr>
                            </a:solidFill>
                            <a:latin typeface="Cambria Math" panose="02040503050406030204" pitchFamily="18" charset="0"/>
                          </a:rPr>
                          <m:t>𝐵𝑎𝑦𝑒𝑟</m:t>
                        </m:r>
                        <m:r>
                          <a:rPr lang="en-GB" sz="1800" b="0" i="1" smtClean="0">
                            <a:solidFill>
                              <a:schemeClr val="bg1">
                                <a:lumMod val="75000"/>
                              </a:schemeClr>
                            </a:solidFill>
                            <a:latin typeface="Cambria Math" panose="02040503050406030204" pitchFamily="18" charset="0"/>
                          </a:rPr>
                          <m:t> </m:t>
                        </m:r>
                        <m:r>
                          <a:rPr lang="en-GB" sz="1800" b="0" i="1" smtClean="0">
                            <a:solidFill>
                              <a:schemeClr val="bg1">
                                <a:lumMod val="75000"/>
                              </a:schemeClr>
                            </a:solidFill>
                            <a:latin typeface="Cambria Math" panose="02040503050406030204" pitchFamily="18" charset="0"/>
                          </a:rPr>
                          <m:t>𝑅𝑎𝑤</m:t>
                        </m:r>
                      </m:oMath>
                    </m:oMathPara>
                  </a14:m>
                  <a:endParaRPr lang="en-GB" dirty="0">
                    <a:solidFill>
                      <a:schemeClr val="bg1">
                        <a:lumMod val="75000"/>
                      </a:schemeClr>
                    </a:solidFill>
                  </a:endParaRPr>
                </a:p>
              </p:txBody>
            </p:sp>
          </mc:Choice>
          <mc:Fallback xmlns="">
            <p:sp>
              <p:nvSpPr>
                <p:cNvPr id="15" name="TextBox 14">
                  <a:extLst>
                    <a:ext uri="{FF2B5EF4-FFF2-40B4-BE49-F238E27FC236}">
                      <a16:creationId xmlns:a16="http://schemas.microsoft.com/office/drawing/2014/main" id="{74DF8C0A-8AFF-BC2F-5CED-A1D12A345B8F}"/>
                    </a:ext>
                  </a:extLst>
                </p:cNvPr>
                <p:cNvSpPr txBox="1">
                  <a:spLocks noRot="1" noChangeAspect="1" noMove="1" noResize="1" noEditPoints="1" noAdjustHandles="1" noChangeArrowheads="1" noChangeShapeType="1" noTextEdit="1"/>
                </p:cNvSpPr>
                <p:nvPr/>
              </p:nvSpPr>
              <p:spPr>
                <a:xfrm>
                  <a:off x="233680" y="4969832"/>
                  <a:ext cx="2001520" cy="369332"/>
                </a:xfrm>
                <a:prstGeom prst="rect">
                  <a:avLst/>
                </a:prstGeom>
                <a:blipFill>
                  <a:blip r:embed="rId6"/>
                  <a:stretch>
                    <a:fillRect b="-7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4853E0F-9DC5-581F-B5AB-BE10F2A90C17}"/>
                    </a:ext>
                  </a:extLst>
                </p:cNvPr>
                <p:cNvSpPr txBox="1"/>
                <p:nvPr/>
              </p:nvSpPr>
              <p:spPr>
                <a:xfrm>
                  <a:off x="2316480" y="2242523"/>
                  <a:ext cx="20015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lumMod val="75000"/>
                              </a:schemeClr>
                            </a:solidFill>
                            <a:latin typeface="Cambria Math" panose="02040503050406030204" pitchFamily="18" charset="0"/>
                          </a:rPr>
                          <m:t>𝐴𝑚𝑝𝑙𝑖𝑓𝑖𝑐𝑎𝑡𝑖𝑜𝑛</m:t>
                        </m:r>
                        <m:r>
                          <a:rPr lang="en-GB" b="0" i="1" smtClean="0">
                            <a:solidFill>
                              <a:schemeClr val="bg1">
                                <a:lumMod val="75000"/>
                              </a:schemeClr>
                            </a:solidFill>
                            <a:latin typeface="Cambria Math" panose="02040503050406030204" pitchFamily="18" charset="0"/>
                          </a:rPr>
                          <m:t> </m:t>
                        </m:r>
                        <m:r>
                          <a:rPr lang="en-GB" b="0" i="1" smtClean="0">
                            <a:solidFill>
                              <a:schemeClr val="bg1">
                                <a:lumMod val="75000"/>
                              </a:schemeClr>
                            </a:solidFill>
                            <a:latin typeface="Cambria Math" panose="02040503050406030204" pitchFamily="18" charset="0"/>
                          </a:rPr>
                          <m:t>𝑅𝑎𝑡𝑖𝑜</m:t>
                        </m:r>
                      </m:oMath>
                    </m:oMathPara>
                  </a14:m>
                  <a:endParaRPr lang="en-GB" dirty="0">
                    <a:solidFill>
                      <a:schemeClr val="bg1">
                        <a:lumMod val="75000"/>
                      </a:schemeClr>
                    </a:solidFill>
                  </a:endParaRPr>
                </a:p>
              </p:txBody>
            </p:sp>
          </mc:Choice>
          <mc:Fallback xmlns="">
            <p:sp>
              <p:nvSpPr>
                <p:cNvPr id="17" name="TextBox 16">
                  <a:extLst>
                    <a:ext uri="{FF2B5EF4-FFF2-40B4-BE49-F238E27FC236}">
                      <a16:creationId xmlns:a16="http://schemas.microsoft.com/office/drawing/2014/main" id="{14853E0F-9DC5-581F-B5AB-BE10F2A90C17}"/>
                    </a:ext>
                  </a:extLst>
                </p:cNvPr>
                <p:cNvSpPr txBox="1">
                  <a:spLocks noRot="1" noChangeAspect="1" noMove="1" noResize="1" noEditPoints="1" noAdjustHandles="1" noChangeArrowheads="1" noChangeShapeType="1" noTextEdit="1"/>
                </p:cNvSpPr>
                <p:nvPr/>
              </p:nvSpPr>
              <p:spPr>
                <a:xfrm>
                  <a:off x="2316480" y="2242523"/>
                  <a:ext cx="2001520" cy="307777"/>
                </a:xfrm>
                <a:prstGeom prst="rect">
                  <a:avLst/>
                </a:prstGeom>
                <a:blipFill>
                  <a:blip r:embed="rId7"/>
                  <a:stretch>
                    <a:fillRect r="-24242" b="-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D494C5B-5842-1C55-DEF3-E706E62EC283}"/>
                    </a:ext>
                  </a:extLst>
                </p:cNvPr>
                <p:cNvSpPr txBox="1"/>
                <p:nvPr/>
              </p:nvSpPr>
              <p:spPr>
                <a:xfrm>
                  <a:off x="2340372" y="2772658"/>
                  <a:ext cx="2001520" cy="494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bg1">
                                    <a:lumMod val="75000"/>
                                  </a:schemeClr>
                                </a:solidFill>
                                <a:latin typeface="Cambria Math" panose="02040503050406030204" pitchFamily="18" charset="0"/>
                              </a:rPr>
                            </m:ctrlPr>
                          </m:fPr>
                          <m:num>
                            <m:r>
                              <a:rPr lang="en-GB" b="0" i="1" smtClean="0">
                                <a:solidFill>
                                  <a:schemeClr val="bg1">
                                    <a:lumMod val="75000"/>
                                  </a:schemeClr>
                                </a:solidFill>
                                <a:latin typeface="Cambria Math" panose="02040503050406030204" pitchFamily="18" charset="0"/>
                              </a:rPr>
                              <m:t>𝐻</m:t>
                            </m:r>
                          </m:num>
                          <m:den>
                            <m:r>
                              <a:rPr lang="en-GB" b="0" i="1" smtClean="0">
                                <a:solidFill>
                                  <a:schemeClr val="bg1">
                                    <a:lumMod val="75000"/>
                                  </a:schemeClr>
                                </a:solidFill>
                                <a:latin typeface="Cambria Math" panose="02040503050406030204" pitchFamily="18" charset="0"/>
                              </a:rPr>
                              <m:t>2</m:t>
                            </m:r>
                          </m:den>
                        </m:f>
                        <m:r>
                          <a:rPr lang="en-GB" b="0" i="1" smtClean="0">
                            <a:solidFill>
                              <a:schemeClr val="bg1">
                                <a:lumMod val="75000"/>
                              </a:schemeClr>
                            </a:solidFill>
                            <a:latin typeface="Cambria Math" panose="02040503050406030204" pitchFamily="18" charset="0"/>
                          </a:rPr>
                          <m:t> </m:t>
                        </m:r>
                        <m:r>
                          <a:rPr lang="en-GB" b="0" i="1" smtClean="0">
                            <a:solidFill>
                              <a:schemeClr val="bg1">
                                <a:lumMod val="75000"/>
                              </a:schemeClr>
                            </a:solidFill>
                            <a:latin typeface="Cambria Math" panose="02040503050406030204" pitchFamily="18" charset="0"/>
                            <a:ea typeface="Cambria Math" panose="02040503050406030204" pitchFamily="18" charset="0"/>
                          </a:rPr>
                          <m:t>× </m:t>
                        </m:r>
                        <m:f>
                          <m:fPr>
                            <m:ctrlPr>
                              <a:rPr lang="en-GB" b="0" i="1" smtClean="0">
                                <a:solidFill>
                                  <a:schemeClr val="bg1">
                                    <a:lumMod val="75000"/>
                                  </a:schemeClr>
                                </a:solidFill>
                                <a:latin typeface="Cambria Math" panose="02040503050406030204" pitchFamily="18" charset="0"/>
                                <a:ea typeface="Cambria Math" panose="02040503050406030204" pitchFamily="18" charset="0"/>
                              </a:rPr>
                            </m:ctrlPr>
                          </m:fPr>
                          <m:num>
                            <m:r>
                              <a:rPr lang="en-GB" b="0" i="1" smtClean="0">
                                <a:solidFill>
                                  <a:schemeClr val="bg1">
                                    <a:lumMod val="75000"/>
                                  </a:schemeClr>
                                </a:solidFill>
                                <a:latin typeface="Cambria Math" panose="02040503050406030204" pitchFamily="18" charset="0"/>
                                <a:ea typeface="Cambria Math" panose="02040503050406030204" pitchFamily="18" charset="0"/>
                              </a:rPr>
                              <m:t>𝑊</m:t>
                            </m:r>
                          </m:num>
                          <m:den>
                            <m:r>
                              <a:rPr lang="en-GB" b="0" i="1" smtClean="0">
                                <a:solidFill>
                                  <a:schemeClr val="bg1">
                                    <a:lumMod val="75000"/>
                                  </a:schemeClr>
                                </a:solidFill>
                                <a:latin typeface="Cambria Math" panose="02040503050406030204" pitchFamily="18" charset="0"/>
                                <a:ea typeface="Cambria Math" panose="02040503050406030204" pitchFamily="18" charset="0"/>
                              </a:rPr>
                              <m:t>2</m:t>
                            </m:r>
                          </m:den>
                        </m:f>
                        <m:r>
                          <a:rPr lang="en-GB" b="0" i="1" smtClean="0">
                            <a:solidFill>
                              <a:schemeClr val="bg1">
                                <a:lumMod val="75000"/>
                              </a:schemeClr>
                            </a:solidFill>
                            <a:latin typeface="Cambria Math" panose="02040503050406030204" pitchFamily="18" charset="0"/>
                            <a:ea typeface="Cambria Math" panose="02040503050406030204" pitchFamily="18" charset="0"/>
                          </a:rPr>
                          <m:t> ×4</m:t>
                        </m:r>
                      </m:oMath>
                    </m:oMathPara>
                  </a14:m>
                  <a:endParaRPr lang="en-GB" sz="1600" dirty="0">
                    <a:solidFill>
                      <a:schemeClr val="bg1">
                        <a:lumMod val="75000"/>
                      </a:schemeClr>
                    </a:solidFill>
                  </a:endParaRPr>
                </a:p>
              </p:txBody>
            </p:sp>
          </mc:Choice>
          <mc:Fallback xmlns="">
            <p:sp>
              <p:nvSpPr>
                <p:cNvPr id="18" name="TextBox 17">
                  <a:extLst>
                    <a:ext uri="{FF2B5EF4-FFF2-40B4-BE49-F238E27FC236}">
                      <a16:creationId xmlns:a16="http://schemas.microsoft.com/office/drawing/2014/main" id="{2D494C5B-5842-1C55-DEF3-E706E62EC283}"/>
                    </a:ext>
                  </a:extLst>
                </p:cNvPr>
                <p:cNvSpPr txBox="1">
                  <a:spLocks noRot="1" noChangeAspect="1" noMove="1" noResize="1" noEditPoints="1" noAdjustHandles="1" noChangeArrowheads="1" noChangeShapeType="1" noTextEdit="1"/>
                </p:cNvSpPr>
                <p:nvPr/>
              </p:nvSpPr>
              <p:spPr>
                <a:xfrm>
                  <a:off x="2340372" y="2772658"/>
                  <a:ext cx="2001520" cy="494238"/>
                </a:xfrm>
                <a:prstGeom prst="rect">
                  <a:avLst/>
                </a:prstGeom>
                <a:blipFill>
                  <a:blip r:embed="rId8"/>
                  <a:stretch>
                    <a:fillRect b="-5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39EA3E4-1B9C-702B-7919-24D7E3287A3B}"/>
                    </a:ext>
                  </a:extLst>
                </p:cNvPr>
                <p:cNvSpPr txBox="1"/>
                <p:nvPr/>
              </p:nvSpPr>
              <p:spPr>
                <a:xfrm>
                  <a:off x="8270728" y="2573860"/>
                  <a:ext cx="1666996" cy="494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bg1">
                                    <a:lumMod val="75000"/>
                                  </a:schemeClr>
                                </a:solidFill>
                                <a:latin typeface="Cambria Math" panose="02040503050406030204" pitchFamily="18" charset="0"/>
                              </a:rPr>
                            </m:ctrlPr>
                          </m:fPr>
                          <m:num>
                            <m:r>
                              <a:rPr lang="en-GB" b="0" i="1" smtClean="0">
                                <a:solidFill>
                                  <a:schemeClr val="bg1">
                                    <a:lumMod val="75000"/>
                                  </a:schemeClr>
                                </a:solidFill>
                                <a:latin typeface="Cambria Math" panose="02040503050406030204" pitchFamily="18" charset="0"/>
                              </a:rPr>
                              <m:t>𝐻</m:t>
                            </m:r>
                          </m:num>
                          <m:den>
                            <m:r>
                              <a:rPr lang="en-GB" b="0" i="1" smtClean="0">
                                <a:solidFill>
                                  <a:schemeClr val="bg1">
                                    <a:lumMod val="75000"/>
                                  </a:schemeClr>
                                </a:solidFill>
                                <a:latin typeface="Cambria Math" panose="02040503050406030204" pitchFamily="18" charset="0"/>
                              </a:rPr>
                              <m:t>2</m:t>
                            </m:r>
                          </m:den>
                        </m:f>
                        <m:r>
                          <a:rPr lang="en-GB" b="0" i="1" smtClean="0">
                            <a:solidFill>
                              <a:schemeClr val="bg1">
                                <a:lumMod val="75000"/>
                              </a:schemeClr>
                            </a:solidFill>
                            <a:latin typeface="Cambria Math" panose="02040503050406030204" pitchFamily="18" charset="0"/>
                          </a:rPr>
                          <m:t> </m:t>
                        </m:r>
                        <m:r>
                          <a:rPr lang="en-GB" b="0" i="1" smtClean="0">
                            <a:solidFill>
                              <a:schemeClr val="bg1">
                                <a:lumMod val="75000"/>
                              </a:schemeClr>
                            </a:solidFill>
                            <a:latin typeface="Cambria Math" panose="02040503050406030204" pitchFamily="18" charset="0"/>
                            <a:ea typeface="Cambria Math" panose="02040503050406030204" pitchFamily="18" charset="0"/>
                          </a:rPr>
                          <m:t>× </m:t>
                        </m:r>
                        <m:f>
                          <m:fPr>
                            <m:ctrlPr>
                              <a:rPr lang="en-GB" b="0" i="1" smtClean="0">
                                <a:solidFill>
                                  <a:schemeClr val="bg1">
                                    <a:lumMod val="75000"/>
                                  </a:schemeClr>
                                </a:solidFill>
                                <a:latin typeface="Cambria Math" panose="02040503050406030204" pitchFamily="18" charset="0"/>
                                <a:ea typeface="Cambria Math" panose="02040503050406030204" pitchFamily="18" charset="0"/>
                              </a:rPr>
                            </m:ctrlPr>
                          </m:fPr>
                          <m:num>
                            <m:r>
                              <a:rPr lang="en-GB" b="0" i="1" smtClean="0">
                                <a:solidFill>
                                  <a:schemeClr val="bg1">
                                    <a:lumMod val="75000"/>
                                  </a:schemeClr>
                                </a:solidFill>
                                <a:latin typeface="Cambria Math" panose="02040503050406030204" pitchFamily="18" charset="0"/>
                                <a:ea typeface="Cambria Math" panose="02040503050406030204" pitchFamily="18" charset="0"/>
                              </a:rPr>
                              <m:t>𝑊</m:t>
                            </m:r>
                          </m:num>
                          <m:den>
                            <m:r>
                              <a:rPr lang="en-GB" b="0" i="1" smtClean="0">
                                <a:solidFill>
                                  <a:schemeClr val="bg1">
                                    <a:lumMod val="75000"/>
                                  </a:schemeClr>
                                </a:solidFill>
                                <a:latin typeface="Cambria Math" panose="02040503050406030204" pitchFamily="18" charset="0"/>
                                <a:ea typeface="Cambria Math" panose="02040503050406030204" pitchFamily="18" charset="0"/>
                              </a:rPr>
                              <m:t>2</m:t>
                            </m:r>
                          </m:den>
                        </m:f>
                        <m:r>
                          <a:rPr lang="en-GB" b="0" i="1" smtClean="0">
                            <a:solidFill>
                              <a:schemeClr val="bg1">
                                <a:lumMod val="75000"/>
                              </a:schemeClr>
                            </a:solidFill>
                            <a:latin typeface="Cambria Math" panose="02040503050406030204" pitchFamily="18" charset="0"/>
                            <a:ea typeface="Cambria Math" panose="02040503050406030204" pitchFamily="18" charset="0"/>
                          </a:rPr>
                          <m:t> ×12</m:t>
                        </m:r>
                      </m:oMath>
                    </m:oMathPara>
                  </a14:m>
                  <a:endParaRPr lang="en-GB" sz="1600" dirty="0">
                    <a:solidFill>
                      <a:schemeClr val="bg1">
                        <a:lumMod val="75000"/>
                      </a:schemeClr>
                    </a:solidFill>
                  </a:endParaRPr>
                </a:p>
              </p:txBody>
            </p:sp>
          </mc:Choice>
          <mc:Fallback xmlns="">
            <p:sp>
              <p:nvSpPr>
                <p:cNvPr id="20" name="TextBox 19">
                  <a:extLst>
                    <a:ext uri="{FF2B5EF4-FFF2-40B4-BE49-F238E27FC236}">
                      <a16:creationId xmlns:a16="http://schemas.microsoft.com/office/drawing/2014/main" id="{F39EA3E4-1B9C-702B-7919-24D7E3287A3B}"/>
                    </a:ext>
                  </a:extLst>
                </p:cNvPr>
                <p:cNvSpPr txBox="1">
                  <a:spLocks noRot="1" noChangeAspect="1" noMove="1" noResize="1" noEditPoints="1" noAdjustHandles="1" noChangeArrowheads="1" noChangeShapeType="1" noTextEdit="1"/>
                </p:cNvSpPr>
                <p:nvPr/>
              </p:nvSpPr>
              <p:spPr>
                <a:xfrm>
                  <a:off x="8270728" y="2573860"/>
                  <a:ext cx="1666996" cy="494238"/>
                </a:xfrm>
                <a:prstGeom prst="rect">
                  <a:avLst/>
                </a:prstGeom>
                <a:blipFill>
                  <a:blip r:embed="rId9"/>
                  <a:stretch>
                    <a:fillRect b="-1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B06CD15-0314-C460-4CD9-5A1406F011A3}"/>
                    </a:ext>
                  </a:extLst>
                </p:cNvPr>
                <p:cNvSpPr txBox="1"/>
                <p:nvPr/>
              </p:nvSpPr>
              <p:spPr>
                <a:xfrm>
                  <a:off x="10061972" y="2552191"/>
                  <a:ext cx="200152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bg1">
                                <a:lumMod val="75000"/>
                              </a:schemeClr>
                            </a:solidFill>
                            <a:latin typeface="Cambria Math" panose="02040503050406030204" pitchFamily="18" charset="0"/>
                          </a:rPr>
                          <m:t>𝐻</m:t>
                        </m:r>
                        <m:r>
                          <a:rPr lang="en-GB" sz="1600" i="1" dirty="0" smtClean="0">
                            <a:solidFill>
                              <a:schemeClr val="bg1">
                                <a:lumMod val="75000"/>
                              </a:schemeClr>
                            </a:solidFill>
                            <a:latin typeface="Cambria Math" panose="02040503050406030204" pitchFamily="18" charset="0"/>
                            <a:ea typeface="Cambria Math" panose="02040503050406030204" pitchFamily="18" charset="0"/>
                          </a:rPr>
                          <m:t>×</m:t>
                        </m:r>
                        <m:r>
                          <m:rPr>
                            <m:nor/>
                          </m:rPr>
                          <a:rPr lang="en-GB" sz="1600" b="0" i="0" smtClean="0">
                            <a:solidFill>
                              <a:schemeClr val="bg1">
                                <a:lumMod val="75000"/>
                              </a:schemeClr>
                            </a:solidFill>
                          </a:rPr>
                          <m:t> </m:t>
                        </m:r>
                        <m:r>
                          <a:rPr lang="en-GB" sz="1600" b="0" i="1" smtClean="0">
                            <a:solidFill>
                              <a:schemeClr val="bg1">
                                <a:lumMod val="75000"/>
                              </a:schemeClr>
                            </a:solidFill>
                            <a:latin typeface="Cambria Math" panose="02040503050406030204" pitchFamily="18" charset="0"/>
                          </a:rPr>
                          <m:t>𝑊</m:t>
                        </m:r>
                        <m:r>
                          <a:rPr lang="en-GB" sz="1600" i="1" smtClean="0">
                            <a:solidFill>
                              <a:schemeClr val="bg1">
                                <a:lumMod val="75000"/>
                              </a:schemeClr>
                            </a:solidFill>
                            <a:latin typeface="Cambria Math" panose="02040503050406030204" pitchFamily="18" charset="0"/>
                            <a:ea typeface="Cambria Math" panose="02040503050406030204" pitchFamily="18" charset="0"/>
                          </a:rPr>
                          <m:t>×</m:t>
                        </m:r>
                        <m:r>
                          <m:rPr>
                            <m:nor/>
                          </m:rPr>
                          <a:rPr lang="en-GB" sz="1600" b="0" i="0" smtClean="0">
                            <a:solidFill>
                              <a:schemeClr val="bg1">
                                <a:lumMod val="75000"/>
                              </a:schemeClr>
                            </a:solidFill>
                          </a:rPr>
                          <m:t> </m:t>
                        </m:r>
                        <m:r>
                          <a:rPr lang="en-GB" sz="1600" b="0" i="1" smtClean="0">
                            <a:solidFill>
                              <a:schemeClr val="bg1">
                                <a:lumMod val="75000"/>
                              </a:schemeClr>
                            </a:solidFill>
                            <a:latin typeface="Cambria Math" panose="02040503050406030204" pitchFamily="18" charset="0"/>
                          </a:rPr>
                          <m:t>3</m:t>
                        </m:r>
                      </m:oMath>
                    </m:oMathPara>
                  </a14:m>
                  <a:endParaRPr lang="en-GB" dirty="0">
                    <a:solidFill>
                      <a:schemeClr val="bg1">
                        <a:lumMod val="75000"/>
                      </a:schemeClr>
                    </a:solidFill>
                  </a:endParaRPr>
                </a:p>
              </p:txBody>
            </p:sp>
          </mc:Choice>
          <mc:Fallback xmlns="">
            <p:sp>
              <p:nvSpPr>
                <p:cNvPr id="21" name="TextBox 20">
                  <a:extLst>
                    <a:ext uri="{FF2B5EF4-FFF2-40B4-BE49-F238E27FC236}">
                      <a16:creationId xmlns:a16="http://schemas.microsoft.com/office/drawing/2014/main" id="{6B06CD15-0314-C460-4CD9-5A1406F011A3}"/>
                    </a:ext>
                  </a:extLst>
                </p:cNvPr>
                <p:cNvSpPr txBox="1">
                  <a:spLocks noRot="1" noChangeAspect="1" noMove="1" noResize="1" noEditPoints="1" noAdjustHandles="1" noChangeArrowheads="1" noChangeShapeType="1" noTextEdit="1"/>
                </p:cNvSpPr>
                <p:nvPr/>
              </p:nvSpPr>
              <p:spPr>
                <a:xfrm>
                  <a:off x="10061972" y="2552191"/>
                  <a:ext cx="2001520" cy="338554"/>
                </a:xfrm>
                <a:prstGeom prst="rect">
                  <a:avLst/>
                </a:prstGeom>
                <a:blipFill>
                  <a:blip r:embed="rId10"/>
                  <a:stretch>
                    <a:fillRect b="-41667"/>
                  </a:stretch>
                </a:blipFill>
              </p:spPr>
              <p:txBody>
                <a:bodyPr/>
                <a:lstStyle/>
                <a:p>
                  <a:r>
                    <a:rPr lang="en-US">
                      <a:noFill/>
                    </a:rPr>
                    <a:t> </a:t>
                  </a:r>
                </a:p>
              </p:txBody>
            </p:sp>
          </mc:Fallback>
        </mc:AlternateContent>
      </p:grpSp>
      <p:pic>
        <p:nvPicPr>
          <p:cNvPr id="23" name="Immagine 22">
            <a:extLst>
              <a:ext uri="{FF2B5EF4-FFF2-40B4-BE49-F238E27FC236}">
                <a16:creationId xmlns:a16="http://schemas.microsoft.com/office/drawing/2014/main" id="{781B876E-24CB-B532-F5F8-23EAD27FAECB}"/>
              </a:ext>
            </a:extLst>
          </p:cNvPr>
          <p:cNvPicPr>
            <a:picLocks noChangeAspect="1"/>
          </p:cNvPicPr>
          <p:nvPr/>
        </p:nvPicPr>
        <p:blipFill rotWithShape="1">
          <a:blip r:embed="rId11"/>
          <a:srcRect l="11108" t="29988" r="5874"/>
          <a:stretch/>
        </p:blipFill>
        <p:spPr>
          <a:xfrm>
            <a:off x="569016" y="3325273"/>
            <a:ext cx="11053968" cy="11491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32"/>
          <p:cNvSpPr txBox="1">
            <a:spLocks noGrp="1"/>
          </p:cNvSpPr>
          <p:nvPr>
            <p:ph type="title"/>
          </p:nvPr>
        </p:nvSpPr>
        <p:spPr>
          <a:xfrm>
            <a:off x="336427" y="749176"/>
            <a:ext cx="7129435" cy="136483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6000" dirty="0"/>
              <a:t>Pipeline </a:t>
            </a:r>
            <a:r>
              <a:rPr lang="en-GB" sz="6000" dirty="0" err="1"/>
              <a:t>originale</a:t>
            </a:r>
            <a:endParaRPr sz="6800" dirty="0"/>
          </a:p>
          <a:p>
            <a:pPr marL="0" lvl="0" indent="0" algn="l" rtl="0">
              <a:spcBef>
                <a:spcPts val="0"/>
              </a:spcBef>
              <a:spcAft>
                <a:spcPts val="0"/>
              </a:spcAft>
              <a:buNone/>
            </a:pPr>
            <a:endParaRPr sz="6800" dirty="0"/>
          </a:p>
          <a:p>
            <a:pPr marL="0" lvl="0" indent="0" algn="l" rtl="0">
              <a:spcBef>
                <a:spcPts val="0"/>
              </a:spcBef>
              <a:spcAft>
                <a:spcPts val="0"/>
              </a:spcAft>
              <a:buNone/>
            </a:pPr>
            <a:endParaRPr sz="6800" dirty="0"/>
          </a:p>
        </p:txBody>
      </p:sp>
      <p:sp>
        <p:nvSpPr>
          <p:cNvPr id="7" name="Google Shape;762;p24">
            <a:extLst>
              <a:ext uri="{FF2B5EF4-FFF2-40B4-BE49-F238E27FC236}">
                <a16:creationId xmlns:a16="http://schemas.microsoft.com/office/drawing/2014/main" id="{7B688E87-A322-D227-4FB7-4F3A5F317E08}"/>
              </a:ext>
            </a:extLst>
          </p:cNvPr>
          <p:cNvSpPr txBox="1">
            <a:spLocks/>
          </p:cNvSpPr>
          <p:nvPr/>
        </p:nvSpPr>
        <p:spPr>
          <a:xfrm>
            <a:off x="9374475" y="129548"/>
            <a:ext cx="734550" cy="6196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 sz="2400" b="1" dirty="0">
                <a:solidFill>
                  <a:schemeClr val="accent1"/>
                </a:solidFill>
                <a:latin typeface="DM Sans" pitchFamily="2" charset="77"/>
              </a:rPr>
              <a:t>03</a:t>
            </a:r>
          </a:p>
        </p:txBody>
      </p:sp>
      <p:sp>
        <p:nvSpPr>
          <p:cNvPr id="8" name="Google Shape;775;p25">
            <a:extLst>
              <a:ext uri="{FF2B5EF4-FFF2-40B4-BE49-F238E27FC236}">
                <a16:creationId xmlns:a16="http://schemas.microsoft.com/office/drawing/2014/main" id="{2654E634-45C8-59A3-D5FF-68A59C58E208}"/>
              </a:ext>
            </a:extLst>
          </p:cNvPr>
          <p:cNvSpPr txBox="1">
            <a:spLocks/>
          </p:cNvSpPr>
          <p:nvPr/>
        </p:nvSpPr>
        <p:spPr>
          <a:xfrm>
            <a:off x="9937724" y="129548"/>
            <a:ext cx="1452519"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500" b="1" i="0" u="none" strike="noStrike" cap="none">
                <a:solidFill>
                  <a:schemeClr val="lt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it-IT" sz="2400" dirty="0"/>
              <a:t>Pipeline</a:t>
            </a:r>
          </a:p>
        </p:txBody>
      </p:sp>
      <p:cxnSp>
        <p:nvCxnSpPr>
          <p:cNvPr id="9" name="Connettore 1 8">
            <a:extLst>
              <a:ext uri="{FF2B5EF4-FFF2-40B4-BE49-F238E27FC236}">
                <a16:creationId xmlns:a16="http://schemas.microsoft.com/office/drawing/2014/main" id="{3B3FA82D-EF11-2B2F-F677-FEA61E16EA87}"/>
              </a:ext>
            </a:extLst>
          </p:cNvPr>
          <p:cNvCxnSpPr/>
          <p:nvPr/>
        </p:nvCxnSpPr>
        <p:spPr>
          <a:xfrm>
            <a:off x="8985764" y="749176"/>
            <a:ext cx="2869809"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9" name="Gruppo 18">
            <a:extLst>
              <a:ext uri="{FF2B5EF4-FFF2-40B4-BE49-F238E27FC236}">
                <a16:creationId xmlns:a16="http://schemas.microsoft.com/office/drawing/2014/main" id="{CE2B03FD-3503-18FC-69DC-9254B88510BA}"/>
              </a:ext>
            </a:extLst>
          </p:cNvPr>
          <p:cNvGrpSpPr/>
          <p:nvPr/>
        </p:nvGrpSpPr>
        <p:grpSpPr>
          <a:xfrm>
            <a:off x="414132" y="3429000"/>
            <a:ext cx="11441441" cy="2959926"/>
            <a:chOff x="128508" y="2139164"/>
            <a:chExt cx="12063492" cy="3200000"/>
          </a:xfrm>
        </p:grpSpPr>
        <p:pic>
          <p:nvPicPr>
            <p:cNvPr id="11" name="Picture 10" descr="A diagram of a block&#10;&#10;Description automatically generated">
              <a:extLst>
                <a:ext uri="{FF2B5EF4-FFF2-40B4-BE49-F238E27FC236}">
                  <a16:creationId xmlns:a16="http://schemas.microsoft.com/office/drawing/2014/main" id="{6CD98FA6-2956-80E7-FB83-196ED5D99F5C}"/>
                </a:ext>
              </a:extLst>
            </p:cNvPr>
            <p:cNvPicPr>
              <a:picLocks noChangeAspect="1"/>
            </p:cNvPicPr>
            <p:nvPr/>
          </p:nvPicPr>
          <p:blipFill>
            <a:blip r:embed="rId3"/>
            <a:stretch>
              <a:fillRect/>
            </a:stretch>
          </p:blipFill>
          <p:spPr>
            <a:xfrm>
              <a:off x="128508" y="2139164"/>
              <a:ext cx="12063492" cy="32000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A706CF-1B47-E71E-B611-D78AE13EFCA6}"/>
                    </a:ext>
                  </a:extLst>
                </p:cNvPr>
                <p:cNvSpPr txBox="1"/>
                <p:nvPr/>
              </p:nvSpPr>
              <p:spPr>
                <a:xfrm>
                  <a:off x="233680" y="2650883"/>
                  <a:ext cx="200152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bg1">
                                <a:lumMod val="75000"/>
                              </a:schemeClr>
                            </a:solidFill>
                            <a:latin typeface="Cambria Math" panose="02040503050406030204" pitchFamily="18" charset="0"/>
                          </a:rPr>
                          <m:t>𝐻</m:t>
                        </m:r>
                        <m:r>
                          <a:rPr lang="en-GB" sz="1600" i="1" dirty="0" smtClean="0">
                            <a:solidFill>
                              <a:schemeClr val="bg1">
                                <a:lumMod val="75000"/>
                              </a:schemeClr>
                            </a:solidFill>
                            <a:latin typeface="Cambria Math" panose="02040503050406030204" pitchFamily="18" charset="0"/>
                            <a:ea typeface="Cambria Math" panose="02040503050406030204" pitchFamily="18" charset="0"/>
                          </a:rPr>
                          <m:t>×</m:t>
                        </m:r>
                        <m:r>
                          <m:rPr>
                            <m:nor/>
                          </m:rPr>
                          <a:rPr lang="en-GB" sz="1600" b="0" i="0" smtClean="0">
                            <a:solidFill>
                              <a:schemeClr val="bg1">
                                <a:lumMod val="75000"/>
                              </a:schemeClr>
                            </a:solidFill>
                          </a:rPr>
                          <m:t> </m:t>
                        </m:r>
                        <m:r>
                          <a:rPr lang="en-GB" sz="1600" b="0" i="1" smtClean="0">
                            <a:solidFill>
                              <a:schemeClr val="bg1">
                                <a:lumMod val="75000"/>
                              </a:schemeClr>
                            </a:solidFill>
                            <a:latin typeface="Cambria Math" panose="02040503050406030204" pitchFamily="18" charset="0"/>
                          </a:rPr>
                          <m:t>𝑊</m:t>
                        </m:r>
                        <m:r>
                          <a:rPr lang="en-GB" sz="1600" i="1" smtClean="0">
                            <a:solidFill>
                              <a:schemeClr val="bg1">
                                <a:lumMod val="75000"/>
                              </a:schemeClr>
                            </a:solidFill>
                            <a:latin typeface="Cambria Math" panose="02040503050406030204" pitchFamily="18" charset="0"/>
                            <a:ea typeface="Cambria Math" panose="02040503050406030204" pitchFamily="18" charset="0"/>
                          </a:rPr>
                          <m:t>×</m:t>
                        </m:r>
                        <m:r>
                          <m:rPr>
                            <m:nor/>
                          </m:rPr>
                          <a:rPr lang="en-GB" sz="1600" b="0" i="0" smtClean="0">
                            <a:solidFill>
                              <a:schemeClr val="bg1">
                                <a:lumMod val="75000"/>
                              </a:schemeClr>
                            </a:solidFill>
                          </a:rPr>
                          <m:t> </m:t>
                        </m:r>
                        <m:r>
                          <a:rPr lang="en-GB" sz="1600" b="0" i="1" smtClean="0">
                            <a:solidFill>
                              <a:schemeClr val="bg1">
                                <a:lumMod val="75000"/>
                              </a:schemeClr>
                            </a:solidFill>
                            <a:latin typeface="Cambria Math" panose="02040503050406030204" pitchFamily="18" charset="0"/>
                          </a:rPr>
                          <m:t>1</m:t>
                        </m:r>
                      </m:oMath>
                    </m:oMathPara>
                  </a14:m>
                  <a:endParaRPr lang="en-GB" dirty="0">
                    <a:solidFill>
                      <a:schemeClr val="bg1">
                        <a:lumMod val="75000"/>
                      </a:schemeClr>
                    </a:solidFill>
                  </a:endParaRPr>
                </a:p>
              </p:txBody>
            </p:sp>
          </mc:Choice>
          <mc:Fallback xmlns="">
            <p:sp>
              <p:nvSpPr>
                <p:cNvPr id="13" name="TextBox 12">
                  <a:extLst>
                    <a:ext uri="{FF2B5EF4-FFF2-40B4-BE49-F238E27FC236}">
                      <a16:creationId xmlns:a16="http://schemas.microsoft.com/office/drawing/2014/main" id="{AAA706CF-1B47-E71E-B611-D78AE13EFCA6}"/>
                    </a:ext>
                  </a:extLst>
                </p:cNvPr>
                <p:cNvSpPr txBox="1">
                  <a:spLocks noRot="1" noChangeAspect="1" noMove="1" noResize="1" noEditPoints="1" noAdjustHandles="1" noChangeArrowheads="1" noChangeShapeType="1" noTextEdit="1"/>
                </p:cNvSpPr>
                <p:nvPr/>
              </p:nvSpPr>
              <p:spPr>
                <a:xfrm>
                  <a:off x="233680" y="2650883"/>
                  <a:ext cx="2001520"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2352C30-EA17-C2C3-3C49-EA8FD2B60889}"/>
                    </a:ext>
                  </a:extLst>
                </p:cNvPr>
                <p:cNvSpPr txBox="1"/>
                <p:nvPr/>
              </p:nvSpPr>
              <p:spPr>
                <a:xfrm>
                  <a:off x="2042160" y="4821972"/>
                  <a:ext cx="2001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800" b="0" i="1" smtClean="0">
                            <a:solidFill>
                              <a:schemeClr val="bg1">
                                <a:lumMod val="75000"/>
                              </a:schemeClr>
                            </a:solidFill>
                            <a:latin typeface="Cambria Math" panose="02040503050406030204" pitchFamily="18" charset="0"/>
                          </a:rPr>
                          <m:t>𝐵𝑙𝑎𝑐𝑘</m:t>
                        </m:r>
                        <m:r>
                          <a:rPr lang="en-GB" sz="1800" b="0" i="1" smtClean="0">
                            <a:solidFill>
                              <a:schemeClr val="bg1">
                                <a:lumMod val="75000"/>
                              </a:schemeClr>
                            </a:solidFill>
                            <a:latin typeface="Cambria Math" panose="02040503050406030204" pitchFamily="18" charset="0"/>
                          </a:rPr>
                          <m:t> </m:t>
                        </m:r>
                        <m:r>
                          <a:rPr lang="en-GB" sz="1800" b="0" i="1" smtClean="0">
                            <a:solidFill>
                              <a:schemeClr val="bg1">
                                <a:lumMod val="75000"/>
                              </a:schemeClr>
                            </a:solidFill>
                            <a:latin typeface="Cambria Math" panose="02040503050406030204" pitchFamily="18" charset="0"/>
                          </a:rPr>
                          <m:t>𝐿𝑒𝑣𝑒𝑙</m:t>
                        </m:r>
                      </m:oMath>
                    </m:oMathPara>
                  </a14:m>
                  <a:endParaRPr lang="en-GB" dirty="0">
                    <a:solidFill>
                      <a:schemeClr val="bg1">
                        <a:lumMod val="75000"/>
                      </a:schemeClr>
                    </a:solidFill>
                  </a:endParaRPr>
                </a:p>
              </p:txBody>
            </p:sp>
          </mc:Choice>
          <mc:Fallback xmlns="">
            <p:sp>
              <p:nvSpPr>
                <p:cNvPr id="14" name="TextBox 13">
                  <a:extLst>
                    <a:ext uri="{FF2B5EF4-FFF2-40B4-BE49-F238E27FC236}">
                      <a16:creationId xmlns:a16="http://schemas.microsoft.com/office/drawing/2014/main" id="{B2352C30-EA17-C2C3-3C49-EA8FD2B60889}"/>
                    </a:ext>
                  </a:extLst>
                </p:cNvPr>
                <p:cNvSpPr txBox="1">
                  <a:spLocks noRot="1" noChangeAspect="1" noMove="1" noResize="1" noEditPoints="1" noAdjustHandles="1" noChangeArrowheads="1" noChangeShapeType="1" noTextEdit="1"/>
                </p:cNvSpPr>
                <p:nvPr/>
              </p:nvSpPr>
              <p:spPr>
                <a:xfrm>
                  <a:off x="2042160" y="4821972"/>
                  <a:ext cx="2001520" cy="369332"/>
                </a:xfrm>
                <a:prstGeom prst="rect">
                  <a:avLst/>
                </a:prstGeom>
                <a:blipFill>
                  <a:blip r:embed="rId5"/>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4DF8C0A-8AFF-BC2F-5CED-A1D12A345B8F}"/>
                    </a:ext>
                  </a:extLst>
                </p:cNvPr>
                <p:cNvSpPr txBox="1"/>
                <p:nvPr/>
              </p:nvSpPr>
              <p:spPr>
                <a:xfrm>
                  <a:off x="233680" y="4969832"/>
                  <a:ext cx="2001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800" b="0" i="1" smtClean="0">
                            <a:solidFill>
                              <a:schemeClr val="bg1">
                                <a:lumMod val="75000"/>
                              </a:schemeClr>
                            </a:solidFill>
                            <a:latin typeface="Cambria Math" panose="02040503050406030204" pitchFamily="18" charset="0"/>
                          </a:rPr>
                          <m:t>𝐵𝑎𝑦𝑒𝑟</m:t>
                        </m:r>
                        <m:r>
                          <a:rPr lang="en-GB" sz="1800" b="0" i="1" smtClean="0">
                            <a:solidFill>
                              <a:schemeClr val="bg1">
                                <a:lumMod val="75000"/>
                              </a:schemeClr>
                            </a:solidFill>
                            <a:latin typeface="Cambria Math" panose="02040503050406030204" pitchFamily="18" charset="0"/>
                          </a:rPr>
                          <m:t> </m:t>
                        </m:r>
                        <m:r>
                          <a:rPr lang="en-GB" sz="1800" b="0" i="1" smtClean="0">
                            <a:solidFill>
                              <a:schemeClr val="bg1">
                                <a:lumMod val="75000"/>
                              </a:schemeClr>
                            </a:solidFill>
                            <a:latin typeface="Cambria Math" panose="02040503050406030204" pitchFamily="18" charset="0"/>
                          </a:rPr>
                          <m:t>𝑅𝑎𝑤</m:t>
                        </m:r>
                      </m:oMath>
                    </m:oMathPara>
                  </a14:m>
                  <a:endParaRPr lang="en-GB" dirty="0">
                    <a:solidFill>
                      <a:schemeClr val="bg1">
                        <a:lumMod val="75000"/>
                      </a:schemeClr>
                    </a:solidFill>
                  </a:endParaRPr>
                </a:p>
              </p:txBody>
            </p:sp>
          </mc:Choice>
          <mc:Fallback xmlns="">
            <p:sp>
              <p:nvSpPr>
                <p:cNvPr id="15" name="TextBox 14">
                  <a:extLst>
                    <a:ext uri="{FF2B5EF4-FFF2-40B4-BE49-F238E27FC236}">
                      <a16:creationId xmlns:a16="http://schemas.microsoft.com/office/drawing/2014/main" id="{74DF8C0A-8AFF-BC2F-5CED-A1D12A345B8F}"/>
                    </a:ext>
                  </a:extLst>
                </p:cNvPr>
                <p:cNvSpPr txBox="1">
                  <a:spLocks noRot="1" noChangeAspect="1" noMove="1" noResize="1" noEditPoints="1" noAdjustHandles="1" noChangeArrowheads="1" noChangeShapeType="1" noTextEdit="1"/>
                </p:cNvSpPr>
                <p:nvPr/>
              </p:nvSpPr>
              <p:spPr>
                <a:xfrm>
                  <a:off x="233680" y="4969832"/>
                  <a:ext cx="2001520" cy="369332"/>
                </a:xfrm>
                <a:prstGeom prst="rect">
                  <a:avLst/>
                </a:prstGeom>
                <a:blipFill>
                  <a:blip r:embed="rId6"/>
                  <a:stretch>
                    <a:fillRect b="-23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4853E0F-9DC5-581F-B5AB-BE10F2A90C17}"/>
                    </a:ext>
                  </a:extLst>
                </p:cNvPr>
                <p:cNvSpPr txBox="1"/>
                <p:nvPr/>
              </p:nvSpPr>
              <p:spPr>
                <a:xfrm>
                  <a:off x="2316480" y="2242523"/>
                  <a:ext cx="20015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bg1">
                                <a:lumMod val="75000"/>
                              </a:schemeClr>
                            </a:solidFill>
                            <a:latin typeface="Cambria Math" panose="02040503050406030204" pitchFamily="18" charset="0"/>
                          </a:rPr>
                          <m:t>𝐴𝑚𝑝𝑙𝑖𝑓𝑖𝑐𝑎𝑡𝑖𝑜𝑛</m:t>
                        </m:r>
                        <m:r>
                          <a:rPr lang="en-GB" b="0" i="1" smtClean="0">
                            <a:solidFill>
                              <a:schemeClr val="bg1">
                                <a:lumMod val="75000"/>
                              </a:schemeClr>
                            </a:solidFill>
                            <a:latin typeface="Cambria Math" panose="02040503050406030204" pitchFamily="18" charset="0"/>
                          </a:rPr>
                          <m:t> </m:t>
                        </m:r>
                        <m:r>
                          <a:rPr lang="en-GB" b="0" i="1" smtClean="0">
                            <a:solidFill>
                              <a:schemeClr val="bg1">
                                <a:lumMod val="75000"/>
                              </a:schemeClr>
                            </a:solidFill>
                            <a:latin typeface="Cambria Math" panose="02040503050406030204" pitchFamily="18" charset="0"/>
                          </a:rPr>
                          <m:t>𝑅𝑎𝑡𝑖𝑜</m:t>
                        </m:r>
                      </m:oMath>
                    </m:oMathPara>
                  </a14:m>
                  <a:endParaRPr lang="en-GB" dirty="0">
                    <a:solidFill>
                      <a:schemeClr val="bg1">
                        <a:lumMod val="75000"/>
                      </a:schemeClr>
                    </a:solidFill>
                  </a:endParaRPr>
                </a:p>
              </p:txBody>
            </p:sp>
          </mc:Choice>
          <mc:Fallback xmlns="">
            <p:sp>
              <p:nvSpPr>
                <p:cNvPr id="17" name="TextBox 16">
                  <a:extLst>
                    <a:ext uri="{FF2B5EF4-FFF2-40B4-BE49-F238E27FC236}">
                      <a16:creationId xmlns:a16="http://schemas.microsoft.com/office/drawing/2014/main" id="{14853E0F-9DC5-581F-B5AB-BE10F2A90C17}"/>
                    </a:ext>
                  </a:extLst>
                </p:cNvPr>
                <p:cNvSpPr txBox="1">
                  <a:spLocks noRot="1" noChangeAspect="1" noMove="1" noResize="1" noEditPoints="1" noAdjustHandles="1" noChangeArrowheads="1" noChangeShapeType="1" noTextEdit="1"/>
                </p:cNvSpPr>
                <p:nvPr/>
              </p:nvSpPr>
              <p:spPr>
                <a:xfrm>
                  <a:off x="2316480" y="2242523"/>
                  <a:ext cx="2001520" cy="307777"/>
                </a:xfrm>
                <a:prstGeom prst="rect">
                  <a:avLst/>
                </a:prstGeom>
                <a:blipFill>
                  <a:blip r:embed="rId7"/>
                  <a:stretch>
                    <a:fillRect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D494C5B-5842-1C55-DEF3-E706E62EC283}"/>
                    </a:ext>
                  </a:extLst>
                </p:cNvPr>
                <p:cNvSpPr txBox="1"/>
                <p:nvPr/>
              </p:nvSpPr>
              <p:spPr>
                <a:xfrm>
                  <a:off x="2340372" y="2772658"/>
                  <a:ext cx="2001520" cy="494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bg1">
                                    <a:lumMod val="75000"/>
                                  </a:schemeClr>
                                </a:solidFill>
                                <a:latin typeface="Cambria Math" panose="02040503050406030204" pitchFamily="18" charset="0"/>
                              </a:rPr>
                            </m:ctrlPr>
                          </m:fPr>
                          <m:num>
                            <m:r>
                              <a:rPr lang="en-GB" b="0" i="1" smtClean="0">
                                <a:solidFill>
                                  <a:schemeClr val="bg1">
                                    <a:lumMod val="75000"/>
                                  </a:schemeClr>
                                </a:solidFill>
                                <a:latin typeface="Cambria Math" panose="02040503050406030204" pitchFamily="18" charset="0"/>
                              </a:rPr>
                              <m:t>𝐻</m:t>
                            </m:r>
                          </m:num>
                          <m:den>
                            <m:r>
                              <a:rPr lang="en-GB" b="0" i="1" smtClean="0">
                                <a:solidFill>
                                  <a:schemeClr val="bg1">
                                    <a:lumMod val="75000"/>
                                  </a:schemeClr>
                                </a:solidFill>
                                <a:latin typeface="Cambria Math" panose="02040503050406030204" pitchFamily="18" charset="0"/>
                              </a:rPr>
                              <m:t>2</m:t>
                            </m:r>
                          </m:den>
                        </m:f>
                        <m:r>
                          <a:rPr lang="en-GB" b="0" i="1" smtClean="0">
                            <a:solidFill>
                              <a:schemeClr val="bg1">
                                <a:lumMod val="75000"/>
                              </a:schemeClr>
                            </a:solidFill>
                            <a:latin typeface="Cambria Math" panose="02040503050406030204" pitchFamily="18" charset="0"/>
                          </a:rPr>
                          <m:t> </m:t>
                        </m:r>
                        <m:r>
                          <a:rPr lang="en-GB" b="0" i="1" smtClean="0">
                            <a:solidFill>
                              <a:schemeClr val="bg1">
                                <a:lumMod val="75000"/>
                              </a:schemeClr>
                            </a:solidFill>
                            <a:latin typeface="Cambria Math" panose="02040503050406030204" pitchFamily="18" charset="0"/>
                            <a:ea typeface="Cambria Math" panose="02040503050406030204" pitchFamily="18" charset="0"/>
                          </a:rPr>
                          <m:t>× </m:t>
                        </m:r>
                        <m:f>
                          <m:fPr>
                            <m:ctrlPr>
                              <a:rPr lang="en-GB" b="0" i="1" smtClean="0">
                                <a:solidFill>
                                  <a:schemeClr val="bg1">
                                    <a:lumMod val="75000"/>
                                  </a:schemeClr>
                                </a:solidFill>
                                <a:latin typeface="Cambria Math" panose="02040503050406030204" pitchFamily="18" charset="0"/>
                                <a:ea typeface="Cambria Math" panose="02040503050406030204" pitchFamily="18" charset="0"/>
                              </a:rPr>
                            </m:ctrlPr>
                          </m:fPr>
                          <m:num>
                            <m:r>
                              <a:rPr lang="en-GB" b="0" i="1" smtClean="0">
                                <a:solidFill>
                                  <a:schemeClr val="bg1">
                                    <a:lumMod val="75000"/>
                                  </a:schemeClr>
                                </a:solidFill>
                                <a:latin typeface="Cambria Math" panose="02040503050406030204" pitchFamily="18" charset="0"/>
                                <a:ea typeface="Cambria Math" panose="02040503050406030204" pitchFamily="18" charset="0"/>
                              </a:rPr>
                              <m:t>𝑊</m:t>
                            </m:r>
                          </m:num>
                          <m:den>
                            <m:r>
                              <a:rPr lang="en-GB" b="0" i="1" smtClean="0">
                                <a:solidFill>
                                  <a:schemeClr val="bg1">
                                    <a:lumMod val="75000"/>
                                  </a:schemeClr>
                                </a:solidFill>
                                <a:latin typeface="Cambria Math" panose="02040503050406030204" pitchFamily="18" charset="0"/>
                                <a:ea typeface="Cambria Math" panose="02040503050406030204" pitchFamily="18" charset="0"/>
                              </a:rPr>
                              <m:t>2</m:t>
                            </m:r>
                          </m:den>
                        </m:f>
                        <m:r>
                          <a:rPr lang="en-GB" b="0" i="1" smtClean="0">
                            <a:solidFill>
                              <a:schemeClr val="bg1">
                                <a:lumMod val="75000"/>
                              </a:schemeClr>
                            </a:solidFill>
                            <a:latin typeface="Cambria Math" panose="02040503050406030204" pitchFamily="18" charset="0"/>
                            <a:ea typeface="Cambria Math" panose="02040503050406030204" pitchFamily="18" charset="0"/>
                          </a:rPr>
                          <m:t> ×4</m:t>
                        </m:r>
                      </m:oMath>
                    </m:oMathPara>
                  </a14:m>
                  <a:endParaRPr lang="en-GB" sz="1600" dirty="0">
                    <a:solidFill>
                      <a:schemeClr val="bg1">
                        <a:lumMod val="75000"/>
                      </a:schemeClr>
                    </a:solidFill>
                  </a:endParaRPr>
                </a:p>
              </p:txBody>
            </p:sp>
          </mc:Choice>
          <mc:Fallback xmlns="">
            <p:sp>
              <p:nvSpPr>
                <p:cNvPr id="18" name="TextBox 17">
                  <a:extLst>
                    <a:ext uri="{FF2B5EF4-FFF2-40B4-BE49-F238E27FC236}">
                      <a16:creationId xmlns:a16="http://schemas.microsoft.com/office/drawing/2014/main" id="{2D494C5B-5842-1C55-DEF3-E706E62EC283}"/>
                    </a:ext>
                  </a:extLst>
                </p:cNvPr>
                <p:cNvSpPr txBox="1">
                  <a:spLocks noRot="1" noChangeAspect="1" noMove="1" noResize="1" noEditPoints="1" noAdjustHandles="1" noChangeArrowheads="1" noChangeShapeType="1" noTextEdit="1"/>
                </p:cNvSpPr>
                <p:nvPr/>
              </p:nvSpPr>
              <p:spPr>
                <a:xfrm>
                  <a:off x="2340372" y="2772658"/>
                  <a:ext cx="2001520" cy="494238"/>
                </a:xfrm>
                <a:prstGeom prst="rect">
                  <a:avLst/>
                </a:prstGeom>
                <a:blipFill>
                  <a:blip r:embed="rId8"/>
                  <a:stretch>
                    <a:fillRect b="-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39EA3E4-1B9C-702B-7919-24D7E3287A3B}"/>
                    </a:ext>
                  </a:extLst>
                </p:cNvPr>
                <p:cNvSpPr txBox="1"/>
                <p:nvPr/>
              </p:nvSpPr>
              <p:spPr>
                <a:xfrm>
                  <a:off x="8270728" y="2573860"/>
                  <a:ext cx="1666996" cy="494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bg1">
                                    <a:lumMod val="75000"/>
                                  </a:schemeClr>
                                </a:solidFill>
                                <a:latin typeface="Cambria Math" panose="02040503050406030204" pitchFamily="18" charset="0"/>
                              </a:rPr>
                            </m:ctrlPr>
                          </m:fPr>
                          <m:num>
                            <m:r>
                              <a:rPr lang="en-GB" b="0" i="1" smtClean="0">
                                <a:solidFill>
                                  <a:schemeClr val="bg1">
                                    <a:lumMod val="75000"/>
                                  </a:schemeClr>
                                </a:solidFill>
                                <a:latin typeface="Cambria Math" panose="02040503050406030204" pitchFamily="18" charset="0"/>
                              </a:rPr>
                              <m:t>𝐻</m:t>
                            </m:r>
                          </m:num>
                          <m:den>
                            <m:r>
                              <a:rPr lang="en-GB" b="0" i="1" smtClean="0">
                                <a:solidFill>
                                  <a:schemeClr val="bg1">
                                    <a:lumMod val="75000"/>
                                  </a:schemeClr>
                                </a:solidFill>
                                <a:latin typeface="Cambria Math" panose="02040503050406030204" pitchFamily="18" charset="0"/>
                              </a:rPr>
                              <m:t>2</m:t>
                            </m:r>
                          </m:den>
                        </m:f>
                        <m:r>
                          <a:rPr lang="en-GB" b="0" i="1" smtClean="0">
                            <a:solidFill>
                              <a:schemeClr val="bg1">
                                <a:lumMod val="75000"/>
                              </a:schemeClr>
                            </a:solidFill>
                            <a:latin typeface="Cambria Math" panose="02040503050406030204" pitchFamily="18" charset="0"/>
                          </a:rPr>
                          <m:t> </m:t>
                        </m:r>
                        <m:r>
                          <a:rPr lang="en-GB" b="0" i="1" smtClean="0">
                            <a:solidFill>
                              <a:schemeClr val="bg1">
                                <a:lumMod val="75000"/>
                              </a:schemeClr>
                            </a:solidFill>
                            <a:latin typeface="Cambria Math" panose="02040503050406030204" pitchFamily="18" charset="0"/>
                            <a:ea typeface="Cambria Math" panose="02040503050406030204" pitchFamily="18" charset="0"/>
                          </a:rPr>
                          <m:t>× </m:t>
                        </m:r>
                        <m:f>
                          <m:fPr>
                            <m:ctrlPr>
                              <a:rPr lang="en-GB" b="0" i="1" smtClean="0">
                                <a:solidFill>
                                  <a:schemeClr val="bg1">
                                    <a:lumMod val="75000"/>
                                  </a:schemeClr>
                                </a:solidFill>
                                <a:latin typeface="Cambria Math" panose="02040503050406030204" pitchFamily="18" charset="0"/>
                                <a:ea typeface="Cambria Math" panose="02040503050406030204" pitchFamily="18" charset="0"/>
                              </a:rPr>
                            </m:ctrlPr>
                          </m:fPr>
                          <m:num>
                            <m:r>
                              <a:rPr lang="en-GB" b="0" i="1" smtClean="0">
                                <a:solidFill>
                                  <a:schemeClr val="bg1">
                                    <a:lumMod val="75000"/>
                                  </a:schemeClr>
                                </a:solidFill>
                                <a:latin typeface="Cambria Math" panose="02040503050406030204" pitchFamily="18" charset="0"/>
                                <a:ea typeface="Cambria Math" panose="02040503050406030204" pitchFamily="18" charset="0"/>
                              </a:rPr>
                              <m:t>𝑊</m:t>
                            </m:r>
                          </m:num>
                          <m:den>
                            <m:r>
                              <a:rPr lang="en-GB" b="0" i="1" smtClean="0">
                                <a:solidFill>
                                  <a:schemeClr val="bg1">
                                    <a:lumMod val="75000"/>
                                  </a:schemeClr>
                                </a:solidFill>
                                <a:latin typeface="Cambria Math" panose="02040503050406030204" pitchFamily="18" charset="0"/>
                                <a:ea typeface="Cambria Math" panose="02040503050406030204" pitchFamily="18" charset="0"/>
                              </a:rPr>
                              <m:t>2</m:t>
                            </m:r>
                          </m:den>
                        </m:f>
                        <m:r>
                          <a:rPr lang="en-GB" b="0" i="1" smtClean="0">
                            <a:solidFill>
                              <a:schemeClr val="bg1">
                                <a:lumMod val="75000"/>
                              </a:schemeClr>
                            </a:solidFill>
                            <a:latin typeface="Cambria Math" panose="02040503050406030204" pitchFamily="18" charset="0"/>
                            <a:ea typeface="Cambria Math" panose="02040503050406030204" pitchFamily="18" charset="0"/>
                          </a:rPr>
                          <m:t> ×12</m:t>
                        </m:r>
                      </m:oMath>
                    </m:oMathPara>
                  </a14:m>
                  <a:endParaRPr lang="en-GB" sz="1600" dirty="0">
                    <a:solidFill>
                      <a:schemeClr val="bg1">
                        <a:lumMod val="75000"/>
                      </a:schemeClr>
                    </a:solidFill>
                  </a:endParaRPr>
                </a:p>
              </p:txBody>
            </p:sp>
          </mc:Choice>
          <mc:Fallback xmlns="">
            <p:sp>
              <p:nvSpPr>
                <p:cNvPr id="20" name="TextBox 19">
                  <a:extLst>
                    <a:ext uri="{FF2B5EF4-FFF2-40B4-BE49-F238E27FC236}">
                      <a16:creationId xmlns:a16="http://schemas.microsoft.com/office/drawing/2014/main" id="{F39EA3E4-1B9C-702B-7919-24D7E3287A3B}"/>
                    </a:ext>
                  </a:extLst>
                </p:cNvPr>
                <p:cNvSpPr txBox="1">
                  <a:spLocks noRot="1" noChangeAspect="1" noMove="1" noResize="1" noEditPoints="1" noAdjustHandles="1" noChangeArrowheads="1" noChangeShapeType="1" noTextEdit="1"/>
                </p:cNvSpPr>
                <p:nvPr/>
              </p:nvSpPr>
              <p:spPr>
                <a:xfrm>
                  <a:off x="8270728" y="2573860"/>
                  <a:ext cx="1666996" cy="494238"/>
                </a:xfrm>
                <a:prstGeom prst="rect">
                  <a:avLst/>
                </a:prstGeom>
                <a:blipFill>
                  <a:blip r:embed="rId9"/>
                  <a:stretch>
                    <a:fillRect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B06CD15-0314-C460-4CD9-5A1406F011A3}"/>
                    </a:ext>
                  </a:extLst>
                </p:cNvPr>
                <p:cNvSpPr txBox="1"/>
                <p:nvPr/>
              </p:nvSpPr>
              <p:spPr>
                <a:xfrm>
                  <a:off x="10061972" y="2552191"/>
                  <a:ext cx="200152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bg1">
                                <a:lumMod val="75000"/>
                              </a:schemeClr>
                            </a:solidFill>
                            <a:latin typeface="Cambria Math" panose="02040503050406030204" pitchFamily="18" charset="0"/>
                          </a:rPr>
                          <m:t>𝐻</m:t>
                        </m:r>
                        <m:r>
                          <a:rPr lang="en-GB" sz="1600" i="1" dirty="0" smtClean="0">
                            <a:solidFill>
                              <a:schemeClr val="bg1">
                                <a:lumMod val="75000"/>
                              </a:schemeClr>
                            </a:solidFill>
                            <a:latin typeface="Cambria Math" panose="02040503050406030204" pitchFamily="18" charset="0"/>
                            <a:ea typeface="Cambria Math" panose="02040503050406030204" pitchFamily="18" charset="0"/>
                          </a:rPr>
                          <m:t>×</m:t>
                        </m:r>
                        <m:r>
                          <m:rPr>
                            <m:nor/>
                          </m:rPr>
                          <a:rPr lang="en-GB" sz="1600" b="0" i="0" smtClean="0">
                            <a:solidFill>
                              <a:schemeClr val="bg1">
                                <a:lumMod val="75000"/>
                              </a:schemeClr>
                            </a:solidFill>
                          </a:rPr>
                          <m:t> </m:t>
                        </m:r>
                        <m:r>
                          <a:rPr lang="en-GB" sz="1600" b="0" i="1" smtClean="0">
                            <a:solidFill>
                              <a:schemeClr val="bg1">
                                <a:lumMod val="75000"/>
                              </a:schemeClr>
                            </a:solidFill>
                            <a:latin typeface="Cambria Math" panose="02040503050406030204" pitchFamily="18" charset="0"/>
                          </a:rPr>
                          <m:t>𝑊</m:t>
                        </m:r>
                        <m:r>
                          <a:rPr lang="en-GB" sz="1600" i="1" smtClean="0">
                            <a:solidFill>
                              <a:schemeClr val="bg1">
                                <a:lumMod val="75000"/>
                              </a:schemeClr>
                            </a:solidFill>
                            <a:latin typeface="Cambria Math" panose="02040503050406030204" pitchFamily="18" charset="0"/>
                            <a:ea typeface="Cambria Math" panose="02040503050406030204" pitchFamily="18" charset="0"/>
                          </a:rPr>
                          <m:t>×</m:t>
                        </m:r>
                        <m:r>
                          <m:rPr>
                            <m:nor/>
                          </m:rPr>
                          <a:rPr lang="en-GB" sz="1600" b="0" i="0" smtClean="0">
                            <a:solidFill>
                              <a:schemeClr val="bg1">
                                <a:lumMod val="75000"/>
                              </a:schemeClr>
                            </a:solidFill>
                          </a:rPr>
                          <m:t> </m:t>
                        </m:r>
                        <m:r>
                          <a:rPr lang="en-GB" sz="1600" b="0" i="1" smtClean="0">
                            <a:solidFill>
                              <a:schemeClr val="bg1">
                                <a:lumMod val="75000"/>
                              </a:schemeClr>
                            </a:solidFill>
                            <a:latin typeface="Cambria Math" panose="02040503050406030204" pitchFamily="18" charset="0"/>
                          </a:rPr>
                          <m:t>3</m:t>
                        </m:r>
                      </m:oMath>
                    </m:oMathPara>
                  </a14:m>
                  <a:endParaRPr lang="en-GB" dirty="0">
                    <a:solidFill>
                      <a:schemeClr val="bg1">
                        <a:lumMod val="75000"/>
                      </a:schemeClr>
                    </a:solidFill>
                  </a:endParaRPr>
                </a:p>
              </p:txBody>
            </p:sp>
          </mc:Choice>
          <mc:Fallback xmlns="">
            <p:sp>
              <p:nvSpPr>
                <p:cNvPr id="21" name="TextBox 20">
                  <a:extLst>
                    <a:ext uri="{FF2B5EF4-FFF2-40B4-BE49-F238E27FC236}">
                      <a16:creationId xmlns:a16="http://schemas.microsoft.com/office/drawing/2014/main" id="{6B06CD15-0314-C460-4CD9-5A1406F011A3}"/>
                    </a:ext>
                  </a:extLst>
                </p:cNvPr>
                <p:cNvSpPr txBox="1">
                  <a:spLocks noRot="1" noChangeAspect="1" noMove="1" noResize="1" noEditPoints="1" noAdjustHandles="1" noChangeArrowheads="1" noChangeShapeType="1" noTextEdit="1"/>
                </p:cNvSpPr>
                <p:nvPr/>
              </p:nvSpPr>
              <p:spPr>
                <a:xfrm>
                  <a:off x="10061972" y="2552191"/>
                  <a:ext cx="2001520" cy="338554"/>
                </a:xfrm>
                <a:prstGeom prst="rect">
                  <a:avLst/>
                </a:prstGeom>
                <a:blipFill>
                  <a:blip r:embed="rId10"/>
                  <a:stretch>
                    <a:fillRect/>
                  </a:stretch>
                </a:blipFill>
              </p:spPr>
              <p:txBody>
                <a:bodyPr/>
                <a:lstStyle/>
                <a:p>
                  <a:r>
                    <a:rPr lang="en-US">
                      <a:noFill/>
                    </a:rPr>
                    <a:t> </a:t>
                  </a:r>
                </a:p>
              </p:txBody>
            </p:sp>
          </mc:Fallback>
        </mc:AlternateContent>
      </p:grpSp>
      <p:pic>
        <p:nvPicPr>
          <p:cNvPr id="23" name="Immagine 22">
            <a:extLst>
              <a:ext uri="{FF2B5EF4-FFF2-40B4-BE49-F238E27FC236}">
                <a16:creationId xmlns:a16="http://schemas.microsoft.com/office/drawing/2014/main" id="{781B876E-24CB-B532-F5F8-23EAD27FAECB}"/>
              </a:ext>
            </a:extLst>
          </p:cNvPr>
          <p:cNvPicPr>
            <a:picLocks noChangeAspect="1"/>
          </p:cNvPicPr>
          <p:nvPr/>
        </p:nvPicPr>
        <p:blipFill rotWithShape="1">
          <a:blip r:embed="rId11"/>
          <a:srcRect l="11108" t="29988" r="5874"/>
          <a:stretch/>
        </p:blipFill>
        <p:spPr>
          <a:xfrm>
            <a:off x="414132" y="2114006"/>
            <a:ext cx="7928213" cy="824201"/>
          </a:xfrm>
          <a:prstGeom prst="rect">
            <a:avLst/>
          </a:prstGeom>
        </p:spPr>
      </p:pic>
    </p:spTree>
    <p:extLst>
      <p:ext uri="{BB962C8B-B14F-4D97-AF65-F5344CB8AC3E}">
        <p14:creationId xmlns:p14="http://schemas.microsoft.com/office/powerpoint/2010/main" val="401053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desMania · Modern Dark ">
  <a:themeElements>
    <a:clrScheme name="Simple Light">
      <a:dk1>
        <a:srgbClr val="000000"/>
      </a:dk1>
      <a:lt1>
        <a:srgbClr val="E392FA"/>
      </a:lt1>
      <a:dk2>
        <a:srgbClr val="FFFFFF"/>
      </a:dk2>
      <a:lt2>
        <a:srgbClr val="EEEEEE"/>
      </a:lt2>
      <a:accent1>
        <a:srgbClr val="E392FA"/>
      </a:accent1>
      <a:accent2>
        <a:srgbClr val="93A9F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7FB6035A724DDE449782B28869462F24" ma:contentTypeVersion="3" ma:contentTypeDescription="Creare un nuovo documento." ma:contentTypeScope="" ma:versionID="c887e2f21aed1a06995bd4091eb02d61">
  <xsd:schema xmlns:xsd="http://www.w3.org/2001/XMLSchema" xmlns:xs="http://www.w3.org/2001/XMLSchema" xmlns:p="http://schemas.microsoft.com/office/2006/metadata/properties" xmlns:ns2="bc8b5dd5-fdb2-4c58-bdf9-99d56aed9473" targetNamespace="http://schemas.microsoft.com/office/2006/metadata/properties" ma:root="true" ma:fieldsID="eb4c1793b00dc73908f2f0d5cf768010" ns2:_="">
    <xsd:import namespace="bc8b5dd5-fdb2-4c58-bdf9-99d56aed9473"/>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8b5dd5-fdb2-4c58-bdf9-99d56aed94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0AF1A6E-2790-4792-8F16-8CD926E0E34A}">
  <ds:schemaRefs>
    <ds:schemaRef ds:uri="http://schemas.microsoft.com/sharepoint/v3/contenttype/forms"/>
  </ds:schemaRefs>
</ds:datastoreItem>
</file>

<file path=customXml/itemProps2.xml><?xml version="1.0" encoding="utf-8"?>
<ds:datastoreItem xmlns:ds="http://schemas.openxmlformats.org/officeDocument/2006/customXml" ds:itemID="{DF55AE84-BEAF-48F7-B4F2-688EC63CA8B8}"/>
</file>

<file path=customXml/itemProps3.xml><?xml version="1.0" encoding="utf-8"?>
<ds:datastoreItem xmlns:ds="http://schemas.openxmlformats.org/officeDocument/2006/customXml" ds:itemID="{3E27AE5F-DFB3-4DA3-AA8A-2CD6BCB8AB1A}">
  <ds:schemaRefs>
    <ds:schemaRef ds:uri="bc8b5dd5-fdb2-4c58-bdf9-99d56aed94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1671</TotalTime>
  <Words>2218</Words>
  <Application>Microsoft Macintosh PowerPoint</Application>
  <PresentationFormat>Widescreen</PresentationFormat>
  <Paragraphs>366</Paragraphs>
  <Slides>49</Slides>
  <Notes>47</Notes>
  <HiddenSlides>1</HiddenSlides>
  <MMClips>0</MMClips>
  <ScaleCrop>false</ScaleCrop>
  <HeadingPairs>
    <vt:vector size="6" baseType="variant">
      <vt:variant>
        <vt:lpstr>Caratteri utilizzati</vt:lpstr>
      </vt:variant>
      <vt:variant>
        <vt:i4>18</vt:i4>
      </vt:variant>
      <vt:variant>
        <vt:lpstr>Tema</vt:lpstr>
      </vt:variant>
      <vt:variant>
        <vt:i4>1</vt:i4>
      </vt:variant>
      <vt:variant>
        <vt:lpstr>Titoli diapositive</vt:lpstr>
      </vt:variant>
      <vt:variant>
        <vt:i4>49</vt:i4>
      </vt:variant>
    </vt:vector>
  </HeadingPairs>
  <TitlesOfParts>
    <vt:vector size="68" baseType="lpstr">
      <vt:lpstr>DM Sans</vt:lpstr>
      <vt:lpstr>Arial</vt:lpstr>
      <vt:lpstr>CMBX10</vt:lpstr>
      <vt:lpstr>Segoe UI</vt:lpstr>
      <vt:lpstr>Avenir Next LT Pro</vt:lpstr>
      <vt:lpstr>NimbusRomNo9L-Regu</vt:lpstr>
      <vt:lpstr>CMMI10</vt:lpstr>
      <vt:lpstr>Abril Fatface</vt:lpstr>
      <vt:lpstr>CMR7</vt:lpstr>
      <vt:lpstr>Arial Nova Cond Light</vt:lpstr>
      <vt:lpstr>Barlow Condensed</vt:lpstr>
      <vt:lpstr>Cambria Math</vt:lpstr>
      <vt:lpstr>Aldrich</vt:lpstr>
      <vt:lpstr>Avenir Next LT Pro Light</vt:lpstr>
      <vt:lpstr>Avenir Next LT Pro (Body)</vt:lpstr>
      <vt:lpstr>Calibri</vt:lpstr>
      <vt:lpstr>CMTI10</vt:lpstr>
      <vt:lpstr>CMR10</vt:lpstr>
      <vt:lpstr>SlidesMania · Modern Dark </vt:lpstr>
      <vt:lpstr>Presentazione standard di PowerPoint</vt:lpstr>
      <vt:lpstr>Membri del gruppo:</vt:lpstr>
      <vt:lpstr>01</vt:lpstr>
      <vt:lpstr>Abstract</vt:lpstr>
      <vt:lpstr>Task</vt:lpstr>
      <vt:lpstr>SID Sony</vt:lpstr>
      <vt:lpstr>SID Sony</vt:lpstr>
      <vt:lpstr>Pipeline originale  </vt:lpstr>
      <vt:lpstr>Pipeline originale  </vt:lpstr>
      <vt:lpstr>Architettura utilizzata</vt:lpstr>
      <vt:lpstr>Criticità baseline</vt:lpstr>
      <vt:lpstr>Preprocessing dei dati</vt:lpstr>
      <vt:lpstr>RAW to Image</vt:lpstr>
      <vt:lpstr>Segmentazione</vt:lpstr>
      <vt:lpstr>Segmentazione</vt:lpstr>
      <vt:lpstr>Conversione in NumPy Array</vt:lpstr>
      <vt:lpstr>Ratio Evaluation</vt:lpstr>
      <vt:lpstr>Sanity Check</vt:lpstr>
      <vt:lpstr>Funzioni di Loss</vt:lpstr>
      <vt:lpstr>  SSIM</vt:lpstr>
      <vt:lpstr>SSIM</vt:lpstr>
      <vt:lpstr>SSIM</vt:lpstr>
      <vt:lpstr>M</vt:lpstr>
      <vt:lpstr>Combinazione di Loss</vt:lpstr>
      <vt:lpstr>Confronto tra Loss</vt:lpstr>
      <vt:lpstr>Babysitting</vt:lpstr>
      <vt:lpstr>Babysitting</vt:lpstr>
      <vt:lpstr>Learning Rate Scheduler </vt:lpstr>
      <vt:lpstr>Learning Rate Scheduler </vt:lpstr>
      <vt:lpstr>Conversione in NumPy</vt:lpstr>
      <vt:lpstr>Parametri finali</vt:lpstr>
      <vt:lpstr>Grafici</vt:lpstr>
      <vt:lpstr>Grafici</vt:lpstr>
      <vt:lpstr>Presentazione standard di PowerPoint</vt:lpstr>
      <vt:lpstr>Presentazione standard di PowerPoint</vt:lpstr>
      <vt:lpstr>Single model performance comparison</vt:lpstr>
      <vt:lpstr>Model ensembling</vt:lpstr>
      <vt:lpstr>Conversione in NumPy</vt:lpstr>
      <vt:lpstr>Esempi prediction</vt:lpstr>
      <vt:lpstr>Esempi prediction</vt:lpstr>
      <vt:lpstr>Esempi prediction</vt:lpstr>
      <vt:lpstr>Esempi di prediction</vt:lpstr>
      <vt:lpstr>Esempi di prediction</vt:lpstr>
      <vt:lpstr>Esempi di prediction</vt:lpstr>
      <vt:lpstr>Esempi di prediction</vt:lpstr>
      <vt:lpstr>Confronto con immagini target</vt:lpstr>
      <vt:lpstr>Sviluppi futuri</vt:lpstr>
      <vt:lpstr>Presentazione standard di PowerPoint</vt:lpstr>
      <vt:lpstr>Editable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Claudio Pisa</dc:creator>
  <cp:lastModifiedBy>CARLO PORTOSALVO</cp:lastModifiedBy>
  <cp:revision>5</cp:revision>
  <dcterms:modified xsi:type="dcterms:W3CDTF">2024-01-12T13:58:49Z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2024-01-09T19:22:04Z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c52ffee9-0ac3-4120-841a-f676a689b00d</vt:lpwstr>
  </property>
  <property fmtid="{D5CDD505-2E9C-101B-9397-08002B2CF9AE}" pid="8" name="MSIP_Label_2ad0b24d-6422-44b0-b3de-abb3a9e8c81a_ContentBits">
    <vt:lpwstr>0</vt:lpwstr>
  </property>
  <property fmtid="{D5CDD505-2E9C-101B-9397-08002B2CF9AE}" pid="9" name="ContentTypeId">
    <vt:lpwstr>0x0101007FB6035A724DDE449782B28869462F24</vt:lpwstr>
  </property>
</Properties>
</file>